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"/>
  </p:notesMasterIdLst>
  <p:sldIdLst>
    <p:sldId id="49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5F"/>
    <a:srgbClr val="70CDE3"/>
    <a:srgbClr val="7DCDD0"/>
    <a:srgbClr val="4FAD26"/>
    <a:srgbClr val="FFFFFF"/>
    <a:srgbClr val="54B948"/>
    <a:srgbClr val="0024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877" y="24"/>
      </p:cViewPr>
      <p:guideLst>
        <p:guide orient="horz" pos="196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BC267-195D-4933-A620-050F1521B1B3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D9193-CD12-4ECD-8D25-9F90E531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23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15,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0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March 15,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9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99146"/>
            <a:ext cx="4057650" cy="45583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99146"/>
            <a:ext cx="4057650" cy="45583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March 15,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29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0699"/>
            <a:ext cx="4057650" cy="490487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790699"/>
            <a:ext cx="4057650" cy="490487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315912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March 15,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896112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2"/>
          </p:nvPr>
        </p:nvSpPr>
        <p:spPr>
          <a:xfrm>
            <a:off x="457200" y="2281187"/>
            <a:ext cx="4057650" cy="389577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281187"/>
            <a:ext cx="4057650" cy="389577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869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89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7"/>
            <a:ext cx="9144000" cy="780027"/>
          </a:xfrm>
          <a:prstGeom prst="rect">
            <a:avLst/>
          </a:prstGeom>
          <a:solidFill>
            <a:srgbClr val="003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96112"/>
            <a:ext cx="8229600" cy="687241"/>
          </a:xfrm>
          <a:prstGeom prst="rect">
            <a:avLst/>
          </a:prstGeom>
        </p:spPr>
        <p:txBody>
          <a:bodyPr vert="horz" wrap="square" lIns="0" tIns="45720" rIns="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51379"/>
            <a:ext cx="8229600" cy="4630548"/>
          </a:xfrm>
          <a:prstGeom prst="rect">
            <a:avLst/>
          </a:prstGeom>
        </p:spPr>
        <p:txBody>
          <a:bodyPr vert="horz" wrap="square" lIns="0" tIns="45720" rIns="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68" y="345602"/>
            <a:ext cx="2057400" cy="365125"/>
          </a:xfrm>
          <a:prstGeom prst="rect">
            <a:avLst/>
          </a:prstGeom>
        </p:spPr>
        <p:txBody>
          <a:bodyPr vert="horz" wrap="square" lIns="0" tIns="45720" rIns="0" bIns="45720" rtlCol="0" anchor="ctr">
            <a:noAutofit/>
          </a:bodyPr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March 15,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2"/>
            <a:ext cx="8229600" cy="333206"/>
          </a:xfrm>
          <a:prstGeom prst="rect">
            <a:avLst/>
          </a:prstGeom>
        </p:spPr>
        <p:txBody>
          <a:bodyPr vert="horz" wrap="square" lIns="0" tIns="45720" rIns="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5" name="TextBox 34"/>
          <p:cNvSpPr txBox="1"/>
          <p:nvPr userDrawn="1"/>
        </p:nvSpPr>
        <p:spPr>
          <a:xfrm>
            <a:off x="34121" y="221318"/>
            <a:ext cx="457200" cy="253916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algn="ctr"/>
            <a:fld id="{2B20A161-32B5-4B6F-A629-1F9B5B4CE53A}" type="slidenum">
              <a:rPr lang="en-US" sz="1400" smtClean="0">
                <a:solidFill>
                  <a:schemeClr val="bg1"/>
                </a:solidFill>
              </a:rPr>
              <a:pPr algn="ctr"/>
              <a:t>‹#›</a:t>
            </a:fld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36" name="Text Placeholder 6">
            <a:extLst>
              <a:ext uri="{FF2B5EF4-FFF2-40B4-BE49-F238E27FC236}">
                <a16:creationId xmlns:a16="http://schemas.microsoft.com/office/drawing/2014/main" id="{61990C6B-C76D-497C-A571-5D7ADFFB4D11}"/>
              </a:ext>
            </a:extLst>
          </p:cNvPr>
          <p:cNvSpPr txBox="1">
            <a:spLocks/>
          </p:cNvSpPr>
          <p:nvPr userDrawn="1"/>
        </p:nvSpPr>
        <p:spPr>
          <a:xfrm>
            <a:off x="504968" y="94958"/>
            <a:ext cx="6400800" cy="282575"/>
          </a:xfrm>
          <a:prstGeom prst="rect">
            <a:avLst/>
          </a:prstGeom>
        </p:spPr>
        <p:txBody>
          <a:bodyPr wrap="square" lIns="0" rIns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2"/>
              </a:buClr>
              <a:buFont typeface="Arial" panose="020B0604020202020204" pitchFamily="34" charset="0"/>
              <a:buNone/>
              <a:defRPr sz="1400" b="1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‒"/>
              <a:defRPr sz="20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2"/>
              </a:buClr>
              <a:buSzPct val="80000"/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400" dirty="0">
                <a:latin typeface="+mn-lt"/>
              </a:rPr>
              <a:t>NESEA</a:t>
            </a:r>
          </a:p>
        </p:txBody>
      </p:sp>
      <p:grpSp>
        <p:nvGrpSpPr>
          <p:cNvPr id="65" name="Group 4">
            <a:extLst>
              <a:ext uri="{FF2B5EF4-FFF2-40B4-BE49-F238E27FC236}">
                <a16:creationId xmlns:a16="http://schemas.microsoft.com/office/drawing/2014/main" id="{23A04BEC-16D8-4F79-A0A6-05FA14E2B855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7767877" y="76189"/>
            <a:ext cx="1098383" cy="627647"/>
            <a:chOff x="-857" y="801"/>
            <a:chExt cx="847" cy="484"/>
          </a:xfrm>
        </p:grpSpPr>
        <p:sp>
          <p:nvSpPr>
            <p:cNvPr id="66" name="AutoShape 3">
              <a:extLst>
                <a:ext uri="{FF2B5EF4-FFF2-40B4-BE49-F238E27FC236}">
                  <a16:creationId xmlns:a16="http://schemas.microsoft.com/office/drawing/2014/main" id="{EFB78611-5427-4655-AB02-E254955DC1A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857" y="801"/>
              <a:ext cx="847" cy="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7" name="Rectangle 6">
              <a:extLst>
                <a:ext uri="{FF2B5EF4-FFF2-40B4-BE49-F238E27FC236}">
                  <a16:creationId xmlns:a16="http://schemas.microsoft.com/office/drawing/2014/main" id="{57475494-AE2F-4279-BA85-0305AE243F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7" y="872"/>
              <a:ext cx="150" cy="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8" name="Rectangle 7">
              <a:extLst>
                <a:ext uri="{FF2B5EF4-FFF2-40B4-BE49-F238E27FC236}">
                  <a16:creationId xmlns:a16="http://schemas.microsoft.com/office/drawing/2014/main" id="{CB4456F9-CBB0-4E48-B405-4FF5B809F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7" y="987"/>
              <a:ext cx="150" cy="3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9" name="Rectangle 8">
              <a:extLst>
                <a:ext uri="{FF2B5EF4-FFF2-40B4-BE49-F238E27FC236}">
                  <a16:creationId xmlns:a16="http://schemas.microsoft.com/office/drawing/2014/main" id="{501253B6-E60C-497A-9226-8B76CE34BE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87" y="872"/>
              <a:ext cx="151" cy="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0" name="Rectangle 9">
              <a:extLst>
                <a:ext uri="{FF2B5EF4-FFF2-40B4-BE49-F238E27FC236}">
                  <a16:creationId xmlns:a16="http://schemas.microsoft.com/office/drawing/2014/main" id="{0C80A199-40F1-4BF2-A1AE-C0273DC0D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87" y="987"/>
              <a:ext cx="151" cy="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1" name="Rectangle 10">
              <a:extLst>
                <a:ext uri="{FF2B5EF4-FFF2-40B4-BE49-F238E27FC236}">
                  <a16:creationId xmlns:a16="http://schemas.microsoft.com/office/drawing/2014/main" id="{C3524CB0-B0A9-430F-8959-D13726162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87" y="1101"/>
              <a:ext cx="151" cy="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2" name="Freeform 11">
              <a:extLst>
                <a:ext uri="{FF2B5EF4-FFF2-40B4-BE49-F238E27FC236}">
                  <a16:creationId xmlns:a16="http://schemas.microsoft.com/office/drawing/2014/main" id="{13C3771D-7184-4825-9193-38C7F2FAF34C}"/>
                </a:ext>
              </a:extLst>
            </p:cNvPr>
            <p:cNvSpPr>
              <a:spLocks/>
            </p:cNvSpPr>
            <p:nvPr/>
          </p:nvSpPr>
          <p:spPr bwMode="auto">
            <a:xfrm>
              <a:off x="-357" y="987"/>
              <a:ext cx="279" cy="159"/>
            </a:xfrm>
            <a:custGeom>
              <a:avLst/>
              <a:gdLst>
                <a:gd name="T0" fmla="*/ 459 w 459"/>
                <a:gd name="T1" fmla="*/ 58 h 261"/>
                <a:gd name="T2" fmla="*/ 459 w 459"/>
                <a:gd name="T3" fmla="*/ 58 h 261"/>
                <a:gd name="T4" fmla="*/ 459 w 459"/>
                <a:gd name="T5" fmla="*/ 58 h 261"/>
                <a:gd name="T6" fmla="*/ 459 w 459"/>
                <a:gd name="T7" fmla="*/ 0 h 261"/>
                <a:gd name="T8" fmla="*/ 219 w 459"/>
                <a:gd name="T9" fmla="*/ 0 h 261"/>
                <a:gd name="T10" fmla="*/ 219 w 459"/>
                <a:gd name="T11" fmla="*/ 58 h 261"/>
                <a:gd name="T12" fmla="*/ 394 w 459"/>
                <a:gd name="T13" fmla="*/ 58 h 261"/>
                <a:gd name="T14" fmla="*/ 230 w 459"/>
                <a:gd name="T15" fmla="*/ 197 h 261"/>
                <a:gd name="T16" fmla="*/ 65 w 459"/>
                <a:gd name="T17" fmla="*/ 58 h 261"/>
                <a:gd name="T18" fmla="*/ 0 w 459"/>
                <a:gd name="T19" fmla="*/ 58 h 261"/>
                <a:gd name="T20" fmla="*/ 230 w 459"/>
                <a:gd name="T21" fmla="*/ 261 h 261"/>
                <a:gd name="T22" fmla="*/ 459 w 459"/>
                <a:gd name="T23" fmla="*/ 58 h 261"/>
                <a:gd name="T24" fmla="*/ 459 w 459"/>
                <a:gd name="T25" fmla="*/ 5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9" h="261">
                  <a:moveTo>
                    <a:pt x="459" y="58"/>
                  </a:moveTo>
                  <a:cubicBezTo>
                    <a:pt x="459" y="58"/>
                    <a:pt x="459" y="58"/>
                    <a:pt x="459" y="58"/>
                  </a:cubicBezTo>
                  <a:cubicBezTo>
                    <a:pt x="459" y="58"/>
                    <a:pt x="459" y="58"/>
                    <a:pt x="459" y="58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19" y="58"/>
                    <a:pt x="219" y="58"/>
                    <a:pt x="219" y="58"/>
                  </a:cubicBezTo>
                  <a:cubicBezTo>
                    <a:pt x="394" y="58"/>
                    <a:pt x="394" y="58"/>
                    <a:pt x="394" y="58"/>
                  </a:cubicBezTo>
                  <a:cubicBezTo>
                    <a:pt x="381" y="137"/>
                    <a:pt x="312" y="197"/>
                    <a:pt x="230" y="197"/>
                  </a:cubicBezTo>
                  <a:cubicBezTo>
                    <a:pt x="147" y="197"/>
                    <a:pt x="79" y="137"/>
                    <a:pt x="65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4" y="172"/>
                    <a:pt x="112" y="261"/>
                    <a:pt x="230" y="261"/>
                  </a:cubicBezTo>
                  <a:cubicBezTo>
                    <a:pt x="348" y="261"/>
                    <a:pt x="445" y="172"/>
                    <a:pt x="459" y="58"/>
                  </a:cubicBezTo>
                  <a:cubicBezTo>
                    <a:pt x="459" y="58"/>
                    <a:pt x="459" y="58"/>
                    <a:pt x="459" y="5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3" name="Freeform 12">
              <a:extLst>
                <a:ext uri="{FF2B5EF4-FFF2-40B4-BE49-F238E27FC236}">
                  <a16:creationId xmlns:a16="http://schemas.microsoft.com/office/drawing/2014/main" id="{D383C30E-80D5-4EE2-A2F9-028275A77E1D}"/>
                </a:ext>
              </a:extLst>
            </p:cNvPr>
            <p:cNvSpPr>
              <a:spLocks/>
            </p:cNvSpPr>
            <p:nvPr/>
          </p:nvSpPr>
          <p:spPr bwMode="auto">
            <a:xfrm>
              <a:off x="-357" y="864"/>
              <a:ext cx="133" cy="123"/>
            </a:xfrm>
            <a:custGeom>
              <a:avLst/>
              <a:gdLst>
                <a:gd name="T0" fmla="*/ 218 w 218"/>
                <a:gd name="T1" fmla="*/ 0 h 202"/>
                <a:gd name="T2" fmla="*/ 0 w 218"/>
                <a:gd name="T3" fmla="*/ 202 h 202"/>
                <a:gd name="T4" fmla="*/ 65 w 218"/>
                <a:gd name="T5" fmla="*/ 202 h 202"/>
                <a:gd name="T6" fmla="*/ 218 w 218"/>
                <a:gd name="T7" fmla="*/ 65 h 202"/>
                <a:gd name="T8" fmla="*/ 218 w 218"/>
                <a:gd name="T9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" h="202">
                  <a:moveTo>
                    <a:pt x="218" y="0"/>
                  </a:moveTo>
                  <a:cubicBezTo>
                    <a:pt x="106" y="6"/>
                    <a:pt x="15" y="92"/>
                    <a:pt x="0" y="202"/>
                  </a:cubicBezTo>
                  <a:cubicBezTo>
                    <a:pt x="65" y="202"/>
                    <a:pt x="65" y="202"/>
                    <a:pt x="65" y="202"/>
                  </a:cubicBezTo>
                  <a:cubicBezTo>
                    <a:pt x="79" y="127"/>
                    <a:pt x="141" y="70"/>
                    <a:pt x="218" y="65"/>
                  </a:cubicBezTo>
                  <a:lnTo>
                    <a:pt x="2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4" name="Freeform 13">
              <a:extLst>
                <a:ext uri="{FF2B5EF4-FFF2-40B4-BE49-F238E27FC236}">
                  <a16:creationId xmlns:a16="http://schemas.microsoft.com/office/drawing/2014/main" id="{FB86A87F-4320-474B-96C0-3ADA5D18CA58}"/>
                </a:ext>
              </a:extLst>
            </p:cNvPr>
            <p:cNvSpPr>
              <a:spLocks/>
            </p:cNvSpPr>
            <p:nvPr/>
          </p:nvSpPr>
          <p:spPr bwMode="auto">
            <a:xfrm>
              <a:off x="-781" y="1193"/>
              <a:ext cx="20" cy="32"/>
            </a:xfrm>
            <a:custGeom>
              <a:avLst/>
              <a:gdLst>
                <a:gd name="T0" fmla="*/ 3 w 20"/>
                <a:gd name="T1" fmla="*/ 3 h 32"/>
                <a:gd name="T2" fmla="*/ 3 w 20"/>
                <a:gd name="T3" fmla="*/ 14 h 32"/>
                <a:gd name="T4" fmla="*/ 19 w 20"/>
                <a:gd name="T5" fmla="*/ 14 h 32"/>
                <a:gd name="T6" fmla="*/ 19 w 20"/>
                <a:gd name="T7" fmla="*/ 17 h 32"/>
                <a:gd name="T8" fmla="*/ 3 w 20"/>
                <a:gd name="T9" fmla="*/ 17 h 32"/>
                <a:gd name="T10" fmla="*/ 3 w 20"/>
                <a:gd name="T11" fmla="*/ 29 h 32"/>
                <a:gd name="T12" fmla="*/ 20 w 20"/>
                <a:gd name="T13" fmla="*/ 29 h 32"/>
                <a:gd name="T14" fmla="*/ 20 w 20"/>
                <a:gd name="T15" fmla="*/ 32 h 32"/>
                <a:gd name="T16" fmla="*/ 0 w 20"/>
                <a:gd name="T17" fmla="*/ 32 h 32"/>
                <a:gd name="T18" fmla="*/ 0 w 20"/>
                <a:gd name="T19" fmla="*/ 0 h 32"/>
                <a:gd name="T20" fmla="*/ 20 w 20"/>
                <a:gd name="T21" fmla="*/ 0 h 32"/>
                <a:gd name="T22" fmla="*/ 20 w 20"/>
                <a:gd name="T23" fmla="*/ 3 h 32"/>
                <a:gd name="T24" fmla="*/ 3 w 20"/>
                <a:gd name="T25" fmla="*/ 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32">
                  <a:moveTo>
                    <a:pt x="3" y="3"/>
                  </a:moveTo>
                  <a:lnTo>
                    <a:pt x="3" y="14"/>
                  </a:lnTo>
                  <a:lnTo>
                    <a:pt x="19" y="14"/>
                  </a:lnTo>
                  <a:lnTo>
                    <a:pt x="19" y="17"/>
                  </a:lnTo>
                  <a:lnTo>
                    <a:pt x="3" y="17"/>
                  </a:lnTo>
                  <a:lnTo>
                    <a:pt x="3" y="29"/>
                  </a:lnTo>
                  <a:lnTo>
                    <a:pt x="20" y="29"/>
                  </a:lnTo>
                  <a:lnTo>
                    <a:pt x="20" y="32"/>
                  </a:lnTo>
                  <a:lnTo>
                    <a:pt x="0" y="32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3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5" name="Freeform 14">
              <a:extLst>
                <a:ext uri="{FF2B5EF4-FFF2-40B4-BE49-F238E27FC236}">
                  <a16:creationId xmlns:a16="http://schemas.microsoft.com/office/drawing/2014/main" id="{B7794DE5-B763-4F6D-A36F-064B5AFD6558}"/>
                </a:ext>
              </a:extLst>
            </p:cNvPr>
            <p:cNvSpPr>
              <a:spLocks/>
            </p:cNvSpPr>
            <p:nvPr/>
          </p:nvSpPr>
          <p:spPr bwMode="auto">
            <a:xfrm>
              <a:off x="-748" y="1193"/>
              <a:ext cx="26" cy="32"/>
            </a:xfrm>
            <a:custGeom>
              <a:avLst/>
              <a:gdLst>
                <a:gd name="T0" fmla="*/ 26 w 26"/>
                <a:gd name="T1" fmla="*/ 0 h 32"/>
                <a:gd name="T2" fmla="*/ 26 w 26"/>
                <a:gd name="T3" fmla="*/ 32 h 32"/>
                <a:gd name="T4" fmla="*/ 21 w 26"/>
                <a:gd name="T5" fmla="*/ 32 h 32"/>
                <a:gd name="T6" fmla="*/ 8 w 26"/>
                <a:gd name="T7" fmla="*/ 11 h 32"/>
                <a:gd name="T8" fmla="*/ 6 w 26"/>
                <a:gd name="T9" fmla="*/ 7 h 32"/>
                <a:gd name="T10" fmla="*/ 5 w 26"/>
                <a:gd name="T11" fmla="*/ 5 h 32"/>
                <a:gd name="T12" fmla="*/ 3 w 26"/>
                <a:gd name="T13" fmla="*/ 3 h 32"/>
                <a:gd name="T14" fmla="*/ 3 w 26"/>
                <a:gd name="T15" fmla="*/ 3 h 32"/>
                <a:gd name="T16" fmla="*/ 3 w 26"/>
                <a:gd name="T17" fmla="*/ 4 h 32"/>
                <a:gd name="T18" fmla="*/ 3 w 26"/>
                <a:gd name="T19" fmla="*/ 6 h 32"/>
                <a:gd name="T20" fmla="*/ 3 w 26"/>
                <a:gd name="T21" fmla="*/ 8 h 32"/>
                <a:gd name="T22" fmla="*/ 3 w 26"/>
                <a:gd name="T23" fmla="*/ 32 h 32"/>
                <a:gd name="T24" fmla="*/ 0 w 26"/>
                <a:gd name="T25" fmla="*/ 32 h 32"/>
                <a:gd name="T26" fmla="*/ 0 w 26"/>
                <a:gd name="T27" fmla="*/ 0 h 32"/>
                <a:gd name="T28" fmla="*/ 6 w 26"/>
                <a:gd name="T29" fmla="*/ 0 h 32"/>
                <a:gd name="T30" fmla="*/ 17 w 26"/>
                <a:gd name="T31" fmla="*/ 19 h 32"/>
                <a:gd name="T32" fmla="*/ 20 w 26"/>
                <a:gd name="T33" fmla="*/ 24 h 32"/>
                <a:gd name="T34" fmla="*/ 22 w 26"/>
                <a:gd name="T35" fmla="*/ 26 h 32"/>
                <a:gd name="T36" fmla="*/ 23 w 26"/>
                <a:gd name="T37" fmla="*/ 29 h 32"/>
                <a:gd name="T38" fmla="*/ 23 w 26"/>
                <a:gd name="T39" fmla="*/ 29 h 32"/>
                <a:gd name="T40" fmla="*/ 23 w 26"/>
                <a:gd name="T41" fmla="*/ 28 h 32"/>
                <a:gd name="T42" fmla="*/ 23 w 26"/>
                <a:gd name="T43" fmla="*/ 26 h 32"/>
                <a:gd name="T44" fmla="*/ 23 w 26"/>
                <a:gd name="T45" fmla="*/ 24 h 32"/>
                <a:gd name="T46" fmla="*/ 23 w 26"/>
                <a:gd name="T47" fmla="*/ 0 h 32"/>
                <a:gd name="T48" fmla="*/ 26 w 26"/>
                <a:gd name="T4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" h="32">
                  <a:moveTo>
                    <a:pt x="26" y="0"/>
                  </a:moveTo>
                  <a:lnTo>
                    <a:pt x="26" y="32"/>
                  </a:lnTo>
                  <a:lnTo>
                    <a:pt x="21" y="32"/>
                  </a:lnTo>
                  <a:lnTo>
                    <a:pt x="8" y="11"/>
                  </a:lnTo>
                  <a:lnTo>
                    <a:pt x="6" y="7"/>
                  </a:lnTo>
                  <a:lnTo>
                    <a:pt x="5" y="5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3" y="6"/>
                  </a:lnTo>
                  <a:lnTo>
                    <a:pt x="3" y="8"/>
                  </a:lnTo>
                  <a:lnTo>
                    <a:pt x="3" y="32"/>
                  </a:lnTo>
                  <a:lnTo>
                    <a:pt x="0" y="3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7" y="19"/>
                  </a:lnTo>
                  <a:lnTo>
                    <a:pt x="20" y="24"/>
                  </a:lnTo>
                  <a:lnTo>
                    <a:pt x="22" y="26"/>
                  </a:lnTo>
                  <a:lnTo>
                    <a:pt x="23" y="29"/>
                  </a:lnTo>
                  <a:lnTo>
                    <a:pt x="23" y="29"/>
                  </a:lnTo>
                  <a:lnTo>
                    <a:pt x="23" y="28"/>
                  </a:lnTo>
                  <a:lnTo>
                    <a:pt x="23" y="26"/>
                  </a:lnTo>
                  <a:lnTo>
                    <a:pt x="23" y="24"/>
                  </a:lnTo>
                  <a:lnTo>
                    <a:pt x="23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6" name="Freeform 15">
              <a:extLst>
                <a:ext uri="{FF2B5EF4-FFF2-40B4-BE49-F238E27FC236}">
                  <a16:creationId xmlns:a16="http://schemas.microsoft.com/office/drawing/2014/main" id="{1C96A543-A127-42EB-9C28-7A66863A95AE}"/>
                </a:ext>
              </a:extLst>
            </p:cNvPr>
            <p:cNvSpPr>
              <a:spLocks/>
            </p:cNvSpPr>
            <p:nvPr/>
          </p:nvSpPr>
          <p:spPr bwMode="auto">
            <a:xfrm>
              <a:off x="-708" y="1193"/>
              <a:ext cx="20" cy="32"/>
            </a:xfrm>
            <a:custGeom>
              <a:avLst/>
              <a:gdLst>
                <a:gd name="T0" fmla="*/ 3 w 20"/>
                <a:gd name="T1" fmla="*/ 3 h 32"/>
                <a:gd name="T2" fmla="*/ 3 w 20"/>
                <a:gd name="T3" fmla="*/ 14 h 32"/>
                <a:gd name="T4" fmla="*/ 19 w 20"/>
                <a:gd name="T5" fmla="*/ 14 h 32"/>
                <a:gd name="T6" fmla="*/ 19 w 20"/>
                <a:gd name="T7" fmla="*/ 17 h 32"/>
                <a:gd name="T8" fmla="*/ 3 w 20"/>
                <a:gd name="T9" fmla="*/ 17 h 32"/>
                <a:gd name="T10" fmla="*/ 3 w 20"/>
                <a:gd name="T11" fmla="*/ 29 h 32"/>
                <a:gd name="T12" fmla="*/ 20 w 20"/>
                <a:gd name="T13" fmla="*/ 29 h 32"/>
                <a:gd name="T14" fmla="*/ 20 w 20"/>
                <a:gd name="T15" fmla="*/ 32 h 32"/>
                <a:gd name="T16" fmla="*/ 0 w 20"/>
                <a:gd name="T17" fmla="*/ 32 h 32"/>
                <a:gd name="T18" fmla="*/ 0 w 20"/>
                <a:gd name="T19" fmla="*/ 0 h 32"/>
                <a:gd name="T20" fmla="*/ 20 w 20"/>
                <a:gd name="T21" fmla="*/ 0 h 32"/>
                <a:gd name="T22" fmla="*/ 20 w 20"/>
                <a:gd name="T23" fmla="*/ 3 h 32"/>
                <a:gd name="T24" fmla="*/ 3 w 20"/>
                <a:gd name="T25" fmla="*/ 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32">
                  <a:moveTo>
                    <a:pt x="3" y="3"/>
                  </a:moveTo>
                  <a:lnTo>
                    <a:pt x="3" y="14"/>
                  </a:lnTo>
                  <a:lnTo>
                    <a:pt x="19" y="14"/>
                  </a:lnTo>
                  <a:lnTo>
                    <a:pt x="19" y="17"/>
                  </a:lnTo>
                  <a:lnTo>
                    <a:pt x="3" y="17"/>
                  </a:lnTo>
                  <a:lnTo>
                    <a:pt x="3" y="29"/>
                  </a:lnTo>
                  <a:lnTo>
                    <a:pt x="20" y="29"/>
                  </a:lnTo>
                  <a:lnTo>
                    <a:pt x="20" y="32"/>
                  </a:lnTo>
                  <a:lnTo>
                    <a:pt x="0" y="32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3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7" name="Freeform 16">
              <a:extLst>
                <a:ext uri="{FF2B5EF4-FFF2-40B4-BE49-F238E27FC236}">
                  <a16:creationId xmlns:a16="http://schemas.microsoft.com/office/drawing/2014/main" id="{79EE5CCC-08FE-4B8A-8472-721E3BA500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675" y="1193"/>
              <a:ext cx="25" cy="32"/>
            </a:xfrm>
            <a:custGeom>
              <a:avLst/>
              <a:gdLst>
                <a:gd name="T0" fmla="*/ 0 w 40"/>
                <a:gd name="T1" fmla="*/ 52 h 52"/>
                <a:gd name="T2" fmla="*/ 0 w 40"/>
                <a:gd name="T3" fmla="*/ 0 h 52"/>
                <a:gd name="T4" fmla="*/ 25 w 40"/>
                <a:gd name="T5" fmla="*/ 0 h 52"/>
                <a:gd name="T6" fmla="*/ 36 w 40"/>
                <a:gd name="T7" fmla="*/ 3 h 52"/>
                <a:gd name="T8" fmla="*/ 40 w 40"/>
                <a:gd name="T9" fmla="*/ 15 h 52"/>
                <a:gd name="T10" fmla="*/ 38 w 40"/>
                <a:gd name="T11" fmla="*/ 25 h 52"/>
                <a:gd name="T12" fmla="*/ 31 w 40"/>
                <a:gd name="T13" fmla="*/ 29 h 52"/>
                <a:gd name="T14" fmla="*/ 31 w 40"/>
                <a:gd name="T15" fmla="*/ 29 h 52"/>
                <a:gd name="T16" fmla="*/ 39 w 40"/>
                <a:gd name="T17" fmla="*/ 39 h 52"/>
                <a:gd name="T18" fmla="*/ 39 w 40"/>
                <a:gd name="T19" fmla="*/ 52 h 52"/>
                <a:gd name="T20" fmla="*/ 33 w 40"/>
                <a:gd name="T21" fmla="*/ 52 h 52"/>
                <a:gd name="T22" fmla="*/ 33 w 40"/>
                <a:gd name="T23" fmla="*/ 40 h 52"/>
                <a:gd name="T24" fmla="*/ 25 w 40"/>
                <a:gd name="T25" fmla="*/ 31 h 52"/>
                <a:gd name="T26" fmla="*/ 23 w 40"/>
                <a:gd name="T27" fmla="*/ 31 h 52"/>
                <a:gd name="T28" fmla="*/ 6 w 40"/>
                <a:gd name="T29" fmla="*/ 31 h 52"/>
                <a:gd name="T30" fmla="*/ 6 w 40"/>
                <a:gd name="T31" fmla="*/ 52 h 52"/>
                <a:gd name="T32" fmla="*/ 0 w 40"/>
                <a:gd name="T33" fmla="*/ 52 h 52"/>
                <a:gd name="T34" fmla="*/ 6 w 40"/>
                <a:gd name="T35" fmla="*/ 26 h 52"/>
                <a:gd name="T36" fmla="*/ 23 w 40"/>
                <a:gd name="T37" fmla="*/ 26 h 52"/>
                <a:gd name="T38" fmla="*/ 32 w 40"/>
                <a:gd name="T39" fmla="*/ 24 h 52"/>
                <a:gd name="T40" fmla="*/ 34 w 40"/>
                <a:gd name="T41" fmla="*/ 16 h 52"/>
                <a:gd name="T42" fmla="*/ 32 w 40"/>
                <a:gd name="T43" fmla="*/ 7 h 52"/>
                <a:gd name="T44" fmla="*/ 25 w 40"/>
                <a:gd name="T45" fmla="*/ 5 h 52"/>
                <a:gd name="T46" fmla="*/ 6 w 40"/>
                <a:gd name="T47" fmla="*/ 5 h 52"/>
                <a:gd name="T48" fmla="*/ 6 w 40"/>
                <a:gd name="T49" fmla="*/ 2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0" h="52">
                  <a:moveTo>
                    <a:pt x="0" y="5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0" y="0"/>
                    <a:pt x="34" y="1"/>
                    <a:pt x="36" y="3"/>
                  </a:cubicBezTo>
                  <a:cubicBezTo>
                    <a:pt x="39" y="6"/>
                    <a:pt x="40" y="9"/>
                    <a:pt x="40" y="15"/>
                  </a:cubicBezTo>
                  <a:cubicBezTo>
                    <a:pt x="40" y="20"/>
                    <a:pt x="39" y="23"/>
                    <a:pt x="38" y="25"/>
                  </a:cubicBezTo>
                  <a:cubicBezTo>
                    <a:pt x="37" y="27"/>
                    <a:pt x="34" y="28"/>
                    <a:pt x="31" y="29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36" y="29"/>
                    <a:pt x="39" y="32"/>
                    <a:pt x="39" y="39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40"/>
                    <a:pt x="33" y="40"/>
                    <a:pt x="33" y="40"/>
                  </a:cubicBezTo>
                  <a:cubicBezTo>
                    <a:pt x="33" y="34"/>
                    <a:pt x="30" y="31"/>
                    <a:pt x="25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52"/>
                    <a:pt x="6" y="52"/>
                    <a:pt x="6" y="52"/>
                  </a:cubicBezTo>
                  <a:lnTo>
                    <a:pt x="0" y="52"/>
                  </a:lnTo>
                  <a:close/>
                  <a:moveTo>
                    <a:pt x="6" y="26"/>
                  </a:moveTo>
                  <a:cubicBezTo>
                    <a:pt x="23" y="26"/>
                    <a:pt x="23" y="26"/>
                    <a:pt x="23" y="26"/>
                  </a:cubicBezTo>
                  <a:cubicBezTo>
                    <a:pt x="27" y="26"/>
                    <a:pt x="30" y="25"/>
                    <a:pt x="32" y="24"/>
                  </a:cubicBezTo>
                  <a:cubicBezTo>
                    <a:pt x="33" y="23"/>
                    <a:pt x="34" y="20"/>
                    <a:pt x="34" y="16"/>
                  </a:cubicBezTo>
                  <a:cubicBezTo>
                    <a:pt x="34" y="12"/>
                    <a:pt x="33" y="9"/>
                    <a:pt x="32" y="7"/>
                  </a:cubicBezTo>
                  <a:cubicBezTo>
                    <a:pt x="31" y="6"/>
                    <a:pt x="29" y="5"/>
                    <a:pt x="25" y="5"/>
                  </a:cubicBezTo>
                  <a:cubicBezTo>
                    <a:pt x="6" y="5"/>
                    <a:pt x="6" y="5"/>
                    <a:pt x="6" y="5"/>
                  </a:cubicBezTo>
                  <a:lnTo>
                    <a:pt x="6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8" name="Freeform 17">
              <a:extLst>
                <a:ext uri="{FF2B5EF4-FFF2-40B4-BE49-F238E27FC236}">
                  <a16:creationId xmlns:a16="http://schemas.microsoft.com/office/drawing/2014/main" id="{6F479DF0-E80C-4D28-974B-7A83838F1926}"/>
                </a:ext>
              </a:extLst>
            </p:cNvPr>
            <p:cNvSpPr>
              <a:spLocks/>
            </p:cNvSpPr>
            <p:nvPr/>
          </p:nvSpPr>
          <p:spPr bwMode="auto">
            <a:xfrm>
              <a:off x="-638" y="1193"/>
              <a:ext cx="26" cy="32"/>
            </a:xfrm>
            <a:custGeom>
              <a:avLst/>
              <a:gdLst>
                <a:gd name="T0" fmla="*/ 21 w 43"/>
                <a:gd name="T1" fmla="*/ 26 h 52"/>
                <a:gd name="T2" fmla="*/ 43 w 43"/>
                <a:gd name="T3" fmla="*/ 26 h 52"/>
                <a:gd name="T4" fmla="*/ 43 w 43"/>
                <a:gd name="T5" fmla="*/ 32 h 52"/>
                <a:gd name="T6" fmla="*/ 40 w 43"/>
                <a:gd name="T7" fmla="*/ 49 h 52"/>
                <a:gd name="T8" fmla="*/ 22 w 43"/>
                <a:gd name="T9" fmla="*/ 52 h 52"/>
                <a:gd name="T10" fmla="*/ 4 w 43"/>
                <a:gd name="T11" fmla="*/ 48 h 52"/>
                <a:gd name="T12" fmla="*/ 0 w 43"/>
                <a:gd name="T13" fmla="*/ 31 h 52"/>
                <a:gd name="T14" fmla="*/ 0 w 43"/>
                <a:gd name="T15" fmla="*/ 23 h 52"/>
                <a:gd name="T16" fmla="*/ 0 w 43"/>
                <a:gd name="T17" fmla="*/ 19 h 52"/>
                <a:gd name="T18" fmla="*/ 4 w 43"/>
                <a:gd name="T19" fmla="*/ 3 h 52"/>
                <a:gd name="T20" fmla="*/ 22 w 43"/>
                <a:gd name="T21" fmla="*/ 0 h 52"/>
                <a:gd name="T22" fmla="*/ 39 w 43"/>
                <a:gd name="T23" fmla="*/ 2 h 52"/>
                <a:gd name="T24" fmla="*/ 43 w 43"/>
                <a:gd name="T25" fmla="*/ 13 h 52"/>
                <a:gd name="T26" fmla="*/ 43 w 43"/>
                <a:gd name="T27" fmla="*/ 15 h 52"/>
                <a:gd name="T28" fmla="*/ 37 w 43"/>
                <a:gd name="T29" fmla="*/ 15 h 52"/>
                <a:gd name="T30" fmla="*/ 37 w 43"/>
                <a:gd name="T31" fmla="*/ 14 h 52"/>
                <a:gd name="T32" fmla="*/ 35 w 43"/>
                <a:gd name="T33" fmla="*/ 6 h 52"/>
                <a:gd name="T34" fmla="*/ 21 w 43"/>
                <a:gd name="T35" fmla="*/ 5 h 52"/>
                <a:gd name="T36" fmla="*/ 8 w 43"/>
                <a:gd name="T37" fmla="*/ 7 h 52"/>
                <a:gd name="T38" fmla="*/ 6 w 43"/>
                <a:gd name="T39" fmla="*/ 19 h 52"/>
                <a:gd name="T40" fmla="*/ 6 w 43"/>
                <a:gd name="T41" fmla="*/ 26 h 52"/>
                <a:gd name="T42" fmla="*/ 6 w 43"/>
                <a:gd name="T43" fmla="*/ 33 h 52"/>
                <a:gd name="T44" fmla="*/ 9 w 43"/>
                <a:gd name="T45" fmla="*/ 45 h 52"/>
                <a:gd name="T46" fmla="*/ 24 w 43"/>
                <a:gd name="T47" fmla="*/ 47 h 52"/>
                <a:gd name="T48" fmla="*/ 35 w 43"/>
                <a:gd name="T49" fmla="*/ 45 h 52"/>
                <a:gd name="T50" fmla="*/ 37 w 43"/>
                <a:gd name="T51" fmla="*/ 34 h 52"/>
                <a:gd name="T52" fmla="*/ 37 w 43"/>
                <a:gd name="T53" fmla="*/ 31 h 52"/>
                <a:gd name="T54" fmla="*/ 21 w 43"/>
                <a:gd name="T55" fmla="*/ 31 h 52"/>
                <a:gd name="T56" fmla="*/ 21 w 43"/>
                <a:gd name="T57" fmla="*/ 2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3" h="52">
                  <a:moveTo>
                    <a:pt x="21" y="26"/>
                  </a:moveTo>
                  <a:cubicBezTo>
                    <a:pt x="43" y="26"/>
                    <a:pt x="43" y="26"/>
                    <a:pt x="43" y="26"/>
                  </a:cubicBezTo>
                  <a:cubicBezTo>
                    <a:pt x="43" y="27"/>
                    <a:pt x="43" y="29"/>
                    <a:pt x="43" y="32"/>
                  </a:cubicBezTo>
                  <a:cubicBezTo>
                    <a:pt x="43" y="41"/>
                    <a:pt x="42" y="47"/>
                    <a:pt x="40" y="49"/>
                  </a:cubicBezTo>
                  <a:cubicBezTo>
                    <a:pt x="37" y="51"/>
                    <a:pt x="31" y="52"/>
                    <a:pt x="22" y="52"/>
                  </a:cubicBezTo>
                  <a:cubicBezTo>
                    <a:pt x="13" y="52"/>
                    <a:pt x="7" y="51"/>
                    <a:pt x="4" y="48"/>
                  </a:cubicBezTo>
                  <a:cubicBezTo>
                    <a:pt x="1" y="46"/>
                    <a:pt x="0" y="40"/>
                    <a:pt x="0" y="31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1"/>
                    <a:pt x="2" y="6"/>
                    <a:pt x="4" y="3"/>
                  </a:cubicBezTo>
                  <a:cubicBezTo>
                    <a:pt x="7" y="1"/>
                    <a:pt x="13" y="0"/>
                    <a:pt x="22" y="0"/>
                  </a:cubicBezTo>
                  <a:cubicBezTo>
                    <a:pt x="31" y="0"/>
                    <a:pt x="36" y="0"/>
                    <a:pt x="39" y="2"/>
                  </a:cubicBezTo>
                  <a:cubicBezTo>
                    <a:pt x="42" y="4"/>
                    <a:pt x="43" y="7"/>
                    <a:pt x="43" y="13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37" y="15"/>
                    <a:pt x="37" y="15"/>
                    <a:pt x="37" y="15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0"/>
                    <a:pt x="36" y="7"/>
                    <a:pt x="35" y="6"/>
                  </a:cubicBezTo>
                  <a:cubicBezTo>
                    <a:pt x="33" y="5"/>
                    <a:pt x="28" y="5"/>
                    <a:pt x="21" y="5"/>
                  </a:cubicBezTo>
                  <a:cubicBezTo>
                    <a:pt x="14" y="5"/>
                    <a:pt x="10" y="5"/>
                    <a:pt x="8" y="7"/>
                  </a:cubicBezTo>
                  <a:cubicBezTo>
                    <a:pt x="7" y="9"/>
                    <a:pt x="6" y="13"/>
                    <a:pt x="6" y="19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40"/>
                    <a:pt x="7" y="44"/>
                    <a:pt x="9" y="45"/>
                  </a:cubicBezTo>
                  <a:cubicBezTo>
                    <a:pt x="10" y="47"/>
                    <a:pt x="15" y="47"/>
                    <a:pt x="24" y="47"/>
                  </a:cubicBezTo>
                  <a:cubicBezTo>
                    <a:pt x="30" y="47"/>
                    <a:pt x="34" y="47"/>
                    <a:pt x="35" y="45"/>
                  </a:cubicBezTo>
                  <a:cubicBezTo>
                    <a:pt x="37" y="44"/>
                    <a:pt x="37" y="40"/>
                    <a:pt x="37" y="34"/>
                  </a:cubicBezTo>
                  <a:cubicBezTo>
                    <a:pt x="37" y="34"/>
                    <a:pt x="37" y="33"/>
                    <a:pt x="37" y="31"/>
                  </a:cubicBezTo>
                  <a:cubicBezTo>
                    <a:pt x="21" y="31"/>
                    <a:pt x="21" y="31"/>
                    <a:pt x="21" y="31"/>
                  </a:cubicBezTo>
                  <a:lnTo>
                    <a:pt x="21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9" name="Freeform 18">
              <a:extLst>
                <a:ext uri="{FF2B5EF4-FFF2-40B4-BE49-F238E27FC236}">
                  <a16:creationId xmlns:a16="http://schemas.microsoft.com/office/drawing/2014/main" id="{F39E084C-5432-4A39-94C3-2BB5436EE20F}"/>
                </a:ext>
              </a:extLst>
            </p:cNvPr>
            <p:cNvSpPr>
              <a:spLocks/>
            </p:cNvSpPr>
            <p:nvPr/>
          </p:nvSpPr>
          <p:spPr bwMode="auto">
            <a:xfrm>
              <a:off x="-603" y="1193"/>
              <a:ext cx="27" cy="32"/>
            </a:xfrm>
            <a:custGeom>
              <a:avLst/>
              <a:gdLst>
                <a:gd name="T0" fmla="*/ 44 w 44"/>
                <a:gd name="T1" fmla="*/ 0 h 52"/>
                <a:gd name="T2" fmla="*/ 25 w 44"/>
                <a:gd name="T3" fmla="*/ 30 h 52"/>
                <a:gd name="T4" fmla="*/ 25 w 44"/>
                <a:gd name="T5" fmla="*/ 52 h 52"/>
                <a:gd name="T6" fmla="*/ 19 w 44"/>
                <a:gd name="T7" fmla="*/ 52 h 52"/>
                <a:gd name="T8" fmla="*/ 19 w 44"/>
                <a:gd name="T9" fmla="*/ 30 h 52"/>
                <a:gd name="T10" fmla="*/ 0 w 44"/>
                <a:gd name="T11" fmla="*/ 0 h 52"/>
                <a:gd name="T12" fmla="*/ 7 w 44"/>
                <a:gd name="T13" fmla="*/ 0 h 52"/>
                <a:gd name="T14" fmla="*/ 18 w 44"/>
                <a:gd name="T15" fmla="*/ 18 h 52"/>
                <a:gd name="T16" fmla="*/ 20 w 44"/>
                <a:gd name="T17" fmla="*/ 21 h 52"/>
                <a:gd name="T18" fmla="*/ 21 w 44"/>
                <a:gd name="T19" fmla="*/ 23 h 52"/>
                <a:gd name="T20" fmla="*/ 22 w 44"/>
                <a:gd name="T21" fmla="*/ 24 h 52"/>
                <a:gd name="T22" fmla="*/ 22 w 44"/>
                <a:gd name="T23" fmla="*/ 24 h 52"/>
                <a:gd name="T24" fmla="*/ 23 w 44"/>
                <a:gd name="T25" fmla="*/ 23 h 52"/>
                <a:gd name="T26" fmla="*/ 24 w 44"/>
                <a:gd name="T27" fmla="*/ 21 h 52"/>
                <a:gd name="T28" fmla="*/ 26 w 44"/>
                <a:gd name="T29" fmla="*/ 18 h 52"/>
                <a:gd name="T30" fmla="*/ 37 w 44"/>
                <a:gd name="T31" fmla="*/ 0 h 52"/>
                <a:gd name="T32" fmla="*/ 44 w 44"/>
                <a:gd name="T33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" h="52">
                  <a:moveTo>
                    <a:pt x="44" y="0"/>
                  </a:moveTo>
                  <a:cubicBezTo>
                    <a:pt x="25" y="30"/>
                    <a:pt x="25" y="30"/>
                    <a:pt x="25" y="30"/>
                  </a:cubicBezTo>
                  <a:cubicBezTo>
                    <a:pt x="25" y="52"/>
                    <a:pt x="25" y="52"/>
                    <a:pt x="25" y="52"/>
                  </a:cubicBezTo>
                  <a:cubicBezTo>
                    <a:pt x="19" y="52"/>
                    <a:pt x="19" y="52"/>
                    <a:pt x="19" y="52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20" y="21"/>
                    <a:pt x="21" y="22"/>
                    <a:pt x="21" y="23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3" y="24"/>
                    <a:pt x="23" y="23"/>
                    <a:pt x="23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37" y="0"/>
                    <a:pt x="37" y="0"/>
                    <a:pt x="37" y="0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0" name="Freeform 19">
              <a:extLst>
                <a:ext uri="{FF2B5EF4-FFF2-40B4-BE49-F238E27FC236}">
                  <a16:creationId xmlns:a16="http://schemas.microsoft.com/office/drawing/2014/main" id="{5A1D7D2B-F6AF-4C4D-95C3-7E414ACBEC3A}"/>
                </a:ext>
              </a:extLst>
            </p:cNvPr>
            <p:cNvSpPr>
              <a:spLocks/>
            </p:cNvSpPr>
            <p:nvPr/>
          </p:nvSpPr>
          <p:spPr bwMode="auto">
            <a:xfrm>
              <a:off x="-544" y="1193"/>
              <a:ext cx="19" cy="32"/>
            </a:xfrm>
            <a:custGeom>
              <a:avLst/>
              <a:gdLst>
                <a:gd name="T0" fmla="*/ 3 w 19"/>
                <a:gd name="T1" fmla="*/ 3 h 32"/>
                <a:gd name="T2" fmla="*/ 3 w 19"/>
                <a:gd name="T3" fmla="*/ 14 h 32"/>
                <a:gd name="T4" fmla="*/ 19 w 19"/>
                <a:gd name="T5" fmla="*/ 14 h 32"/>
                <a:gd name="T6" fmla="*/ 19 w 19"/>
                <a:gd name="T7" fmla="*/ 17 h 32"/>
                <a:gd name="T8" fmla="*/ 3 w 19"/>
                <a:gd name="T9" fmla="*/ 17 h 32"/>
                <a:gd name="T10" fmla="*/ 3 w 19"/>
                <a:gd name="T11" fmla="*/ 32 h 32"/>
                <a:gd name="T12" fmla="*/ 0 w 19"/>
                <a:gd name="T13" fmla="*/ 32 h 32"/>
                <a:gd name="T14" fmla="*/ 0 w 19"/>
                <a:gd name="T15" fmla="*/ 0 h 32"/>
                <a:gd name="T16" fmla="*/ 19 w 19"/>
                <a:gd name="T17" fmla="*/ 0 h 32"/>
                <a:gd name="T18" fmla="*/ 19 w 19"/>
                <a:gd name="T19" fmla="*/ 3 h 32"/>
                <a:gd name="T20" fmla="*/ 3 w 19"/>
                <a:gd name="T21" fmla="*/ 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32">
                  <a:moveTo>
                    <a:pt x="3" y="3"/>
                  </a:moveTo>
                  <a:lnTo>
                    <a:pt x="3" y="14"/>
                  </a:lnTo>
                  <a:lnTo>
                    <a:pt x="19" y="14"/>
                  </a:lnTo>
                  <a:lnTo>
                    <a:pt x="19" y="17"/>
                  </a:lnTo>
                  <a:lnTo>
                    <a:pt x="3" y="17"/>
                  </a:lnTo>
                  <a:lnTo>
                    <a:pt x="3" y="32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1" name="Freeform 20">
              <a:extLst>
                <a:ext uri="{FF2B5EF4-FFF2-40B4-BE49-F238E27FC236}">
                  <a16:creationId xmlns:a16="http://schemas.microsoft.com/office/drawing/2014/main" id="{AFD45273-2326-4604-B657-1F4267D137A3}"/>
                </a:ext>
              </a:extLst>
            </p:cNvPr>
            <p:cNvSpPr>
              <a:spLocks/>
            </p:cNvSpPr>
            <p:nvPr/>
          </p:nvSpPr>
          <p:spPr bwMode="auto">
            <a:xfrm>
              <a:off x="-513" y="1193"/>
              <a:ext cx="25" cy="32"/>
            </a:xfrm>
            <a:custGeom>
              <a:avLst/>
              <a:gdLst>
                <a:gd name="T0" fmla="*/ 35 w 41"/>
                <a:gd name="T1" fmla="*/ 0 h 52"/>
                <a:gd name="T2" fmla="*/ 41 w 41"/>
                <a:gd name="T3" fmla="*/ 0 h 52"/>
                <a:gd name="T4" fmla="*/ 41 w 41"/>
                <a:gd name="T5" fmla="*/ 36 h 52"/>
                <a:gd name="T6" fmla="*/ 37 w 41"/>
                <a:gd name="T7" fmla="*/ 49 h 52"/>
                <a:gd name="T8" fmla="*/ 21 w 41"/>
                <a:gd name="T9" fmla="*/ 52 h 52"/>
                <a:gd name="T10" fmla="*/ 4 w 41"/>
                <a:gd name="T11" fmla="*/ 49 h 52"/>
                <a:gd name="T12" fmla="*/ 0 w 41"/>
                <a:gd name="T13" fmla="*/ 38 h 52"/>
                <a:gd name="T14" fmla="*/ 0 w 41"/>
                <a:gd name="T15" fmla="*/ 36 h 52"/>
                <a:gd name="T16" fmla="*/ 0 w 41"/>
                <a:gd name="T17" fmla="*/ 0 h 52"/>
                <a:gd name="T18" fmla="*/ 6 w 41"/>
                <a:gd name="T19" fmla="*/ 0 h 52"/>
                <a:gd name="T20" fmla="*/ 6 w 41"/>
                <a:gd name="T21" fmla="*/ 36 h 52"/>
                <a:gd name="T22" fmla="*/ 8 w 41"/>
                <a:gd name="T23" fmla="*/ 46 h 52"/>
                <a:gd name="T24" fmla="*/ 20 w 41"/>
                <a:gd name="T25" fmla="*/ 47 h 52"/>
                <a:gd name="T26" fmla="*/ 33 w 41"/>
                <a:gd name="T27" fmla="*/ 46 h 52"/>
                <a:gd name="T28" fmla="*/ 35 w 41"/>
                <a:gd name="T29" fmla="*/ 36 h 52"/>
                <a:gd name="T30" fmla="*/ 35 w 41"/>
                <a:gd name="T3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" h="52">
                  <a:moveTo>
                    <a:pt x="35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1" y="43"/>
                    <a:pt x="40" y="47"/>
                    <a:pt x="37" y="49"/>
                  </a:cubicBezTo>
                  <a:cubicBezTo>
                    <a:pt x="35" y="51"/>
                    <a:pt x="29" y="52"/>
                    <a:pt x="21" y="52"/>
                  </a:cubicBezTo>
                  <a:cubicBezTo>
                    <a:pt x="13" y="52"/>
                    <a:pt x="7" y="51"/>
                    <a:pt x="4" y="49"/>
                  </a:cubicBezTo>
                  <a:cubicBezTo>
                    <a:pt x="2" y="47"/>
                    <a:pt x="0" y="44"/>
                    <a:pt x="0" y="38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6" y="41"/>
                    <a:pt x="7" y="44"/>
                    <a:pt x="8" y="46"/>
                  </a:cubicBezTo>
                  <a:cubicBezTo>
                    <a:pt x="10" y="47"/>
                    <a:pt x="14" y="47"/>
                    <a:pt x="20" y="47"/>
                  </a:cubicBezTo>
                  <a:cubicBezTo>
                    <a:pt x="27" y="47"/>
                    <a:pt x="31" y="47"/>
                    <a:pt x="33" y="46"/>
                  </a:cubicBezTo>
                  <a:cubicBezTo>
                    <a:pt x="34" y="44"/>
                    <a:pt x="35" y="41"/>
                    <a:pt x="35" y="36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2" name="Freeform 21">
              <a:extLst>
                <a:ext uri="{FF2B5EF4-FFF2-40B4-BE49-F238E27FC236}">
                  <a16:creationId xmlns:a16="http://schemas.microsoft.com/office/drawing/2014/main" id="{D7A78DEF-8F87-4768-9A40-5BFDE42D8390}"/>
                </a:ext>
              </a:extLst>
            </p:cNvPr>
            <p:cNvSpPr>
              <a:spLocks/>
            </p:cNvSpPr>
            <p:nvPr/>
          </p:nvSpPr>
          <p:spPr bwMode="auto">
            <a:xfrm>
              <a:off x="-476" y="1193"/>
              <a:ext cx="24" cy="32"/>
            </a:xfrm>
            <a:custGeom>
              <a:avLst/>
              <a:gdLst>
                <a:gd name="T0" fmla="*/ 14 w 24"/>
                <a:gd name="T1" fmla="*/ 4 h 32"/>
                <a:gd name="T2" fmla="*/ 14 w 24"/>
                <a:gd name="T3" fmla="*/ 32 h 32"/>
                <a:gd name="T4" fmla="*/ 10 w 24"/>
                <a:gd name="T5" fmla="*/ 32 h 32"/>
                <a:gd name="T6" fmla="*/ 10 w 24"/>
                <a:gd name="T7" fmla="*/ 4 h 32"/>
                <a:gd name="T8" fmla="*/ 0 w 24"/>
                <a:gd name="T9" fmla="*/ 4 h 32"/>
                <a:gd name="T10" fmla="*/ 0 w 24"/>
                <a:gd name="T11" fmla="*/ 0 h 32"/>
                <a:gd name="T12" fmla="*/ 24 w 24"/>
                <a:gd name="T13" fmla="*/ 0 h 32"/>
                <a:gd name="T14" fmla="*/ 24 w 24"/>
                <a:gd name="T15" fmla="*/ 4 h 32"/>
                <a:gd name="T16" fmla="*/ 14 w 24"/>
                <a:gd name="T17" fmla="*/ 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32">
                  <a:moveTo>
                    <a:pt x="14" y="4"/>
                  </a:moveTo>
                  <a:lnTo>
                    <a:pt x="14" y="32"/>
                  </a:lnTo>
                  <a:lnTo>
                    <a:pt x="10" y="32"/>
                  </a:lnTo>
                  <a:lnTo>
                    <a:pt x="10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24" y="0"/>
                  </a:lnTo>
                  <a:lnTo>
                    <a:pt x="24" y="4"/>
                  </a:lnTo>
                  <a:lnTo>
                    <a:pt x="14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3" name="Freeform 22">
              <a:extLst>
                <a:ext uri="{FF2B5EF4-FFF2-40B4-BE49-F238E27FC236}">
                  <a16:creationId xmlns:a16="http://schemas.microsoft.com/office/drawing/2014/main" id="{BFBE8309-2B76-4BA3-AEE5-2CE9DBB77F23}"/>
                </a:ext>
              </a:extLst>
            </p:cNvPr>
            <p:cNvSpPr>
              <a:spLocks/>
            </p:cNvSpPr>
            <p:nvPr/>
          </p:nvSpPr>
          <p:spPr bwMode="auto">
            <a:xfrm>
              <a:off x="-440" y="1193"/>
              <a:ext cx="24" cy="32"/>
            </a:xfrm>
            <a:custGeom>
              <a:avLst/>
              <a:gdLst>
                <a:gd name="T0" fmla="*/ 35 w 41"/>
                <a:gd name="T1" fmla="*/ 0 h 52"/>
                <a:gd name="T2" fmla="*/ 41 w 41"/>
                <a:gd name="T3" fmla="*/ 0 h 52"/>
                <a:gd name="T4" fmla="*/ 41 w 41"/>
                <a:gd name="T5" fmla="*/ 36 h 52"/>
                <a:gd name="T6" fmla="*/ 37 w 41"/>
                <a:gd name="T7" fmla="*/ 49 h 52"/>
                <a:gd name="T8" fmla="*/ 20 w 41"/>
                <a:gd name="T9" fmla="*/ 52 h 52"/>
                <a:gd name="T10" fmla="*/ 4 w 41"/>
                <a:gd name="T11" fmla="*/ 49 h 52"/>
                <a:gd name="T12" fmla="*/ 0 w 41"/>
                <a:gd name="T13" fmla="*/ 38 h 52"/>
                <a:gd name="T14" fmla="*/ 0 w 41"/>
                <a:gd name="T15" fmla="*/ 36 h 52"/>
                <a:gd name="T16" fmla="*/ 0 w 41"/>
                <a:gd name="T17" fmla="*/ 0 h 52"/>
                <a:gd name="T18" fmla="*/ 6 w 41"/>
                <a:gd name="T19" fmla="*/ 0 h 52"/>
                <a:gd name="T20" fmla="*/ 6 w 41"/>
                <a:gd name="T21" fmla="*/ 36 h 52"/>
                <a:gd name="T22" fmla="*/ 8 w 41"/>
                <a:gd name="T23" fmla="*/ 46 h 52"/>
                <a:gd name="T24" fmla="*/ 20 w 41"/>
                <a:gd name="T25" fmla="*/ 47 h 52"/>
                <a:gd name="T26" fmla="*/ 33 w 41"/>
                <a:gd name="T27" fmla="*/ 46 h 52"/>
                <a:gd name="T28" fmla="*/ 35 w 41"/>
                <a:gd name="T29" fmla="*/ 36 h 52"/>
                <a:gd name="T30" fmla="*/ 35 w 41"/>
                <a:gd name="T3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" h="52">
                  <a:moveTo>
                    <a:pt x="35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1" y="43"/>
                    <a:pt x="40" y="47"/>
                    <a:pt x="37" y="49"/>
                  </a:cubicBezTo>
                  <a:cubicBezTo>
                    <a:pt x="34" y="51"/>
                    <a:pt x="29" y="52"/>
                    <a:pt x="20" y="52"/>
                  </a:cubicBezTo>
                  <a:cubicBezTo>
                    <a:pt x="12" y="52"/>
                    <a:pt x="7" y="51"/>
                    <a:pt x="4" y="49"/>
                  </a:cubicBezTo>
                  <a:cubicBezTo>
                    <a:pt x="1" y="47"/>
                    <a:pt x="0" y="44"/>
                    <a:pt x="0" y="38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6" y="41"/>
                    <a:pt x="7" y="44"/>
                    <a:pt x="8" y="46"/>
                  </a:cubicBezTo>
                  <a:cubicBezTo>
                    <a:pt x="10" y="47"/>
                    <a:pt x="14" y="47"/>
                    <a:pt x="20" y="47"/>
                  </a:cubicBezTo>
                  <a:cubicBezTo>
                    <a:pt x="27" y="47"/>
                    <a:pt x="31" y="47"/>
                    <a:pt x="33" y="46"/>
                  </a:cubicBezTo>
                  <a:cubicBezTo>
                    <a:pt x="34" y="44"/>
                    <a:pt x="35" y="41"/>
                    <a:pt x="35" y="36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4" name="Freeform 23">
              <a:extLst>
                <a:ext uri="{FF2B5EF4-FFF2-40B4-BE49-F238E27FC236}">
                  <a16:creationId xmlns:a16="http://schemas.microsoft.com/office/drawing/2014/main" id="{3AF430E1-6429-4C77-BD10-8110E74876E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401" y="1193"/>
              <a:ext cx="24" cy="32"/>
            </a:xfrm>
            <a:custGeom>
              <a:avLst/>
              <a:gdLst>
                <a:gd name="T0" fmla="*/ 0 w 39"/>
                <a:gd name="T1" fmla="*/ 52 h 52"/>
                <a:gd name="T2" fmla="*/ 0 w 39"/>
                <a:gd name="T3" fmla="*/ 0 h 52"/>
                <a:gd name="T4" fmla="*/ 24 w 39"/>
                <a:gd name="T5" fmla="*/ 0 h 52"/>
                <a:gd name="T6" fmla="*/ 36 w 39"/>
                <a:gd name="T7" fmla="*/ 3 h 52"/>
                <a:gd name="T8" fmla="*/ 39 w 39"/>
                <a:gd name="T9" fmla="*/ 15 h 52"/>
                <a:gd name="T10" fmla="*/ 38 w 39"/>
                <a:gd name="T11" fmla="*/ 25 h 52"/>
                <a:gd name="T12" fmla="*/ 30 w 39"/>
                <a:gd name="T13" fmla="*/ 29 h 52"/>
                <a:gd name="T14" fmla="*/ 30 w 39"/>
                <a:gd name="T15" fmla="*/ 29 h 52"/>
                <a:gd name="T16" fmla="*/ 39 w 39"/>
                <a:gd name="T17" fmla="*/ 39 h 52"/>
                <a:gd name="T18" fmla="*/ 39 w 39"/>
                <a:gd name="T19" fmla="*/ 52 h 52"/>
                <a:gd name="T20" fmla="*/ 33 w 39"/>
                <a:gd name="T21" fmla="*/ 52 h 52"/>
                <a:gd name="T22" fmla="*/ 33 w 39"/>
                <a:gd name="T23" fmla="*/ 40 h 52"/>
                <a:gd name="T24" fmla="*/ 25 w 39"/>
                <a:gd name="T25" fmla="*/ 31 h 52"/>
                <a:gd name="T26" fmla="*/ 23 w 39"/>
                <a:gd name="T27" fmla="*/ 31 h 52"/>
                <a:gd name="T28" fmla="*/ 5 w 39"/>
                <a:gd name="T29" fmla="*/ 31 h 52"/>
                <a:gd name="T30" fmla="*/ 5 w 39"/>
                <a:gd name="T31" fmla="*/ 52 h 52"/>
                <a:gd name="T32" fmla="*/ 0 w 39"/>
                <a:gd name="T33" fmla="*/ 52 h 52"/>
                <a:gd name="T34" fmla="*/ 5 w 39"/>
                <a:gd name="T35" fmla="*/ 26 h 52"/>
                <a:gd name="T36" fmla="*/ 22 w 39"/>
                <a:gd name="T37" fmla="*/ 26 h 52"/>
                <a:gd name="T38" fmla="*/ 31 w 39"/>
                <a:gd name="T39" fmla="*/ 24 h 52"/>
                <a:gd name="T40" fmla="*/ 34 w 39"/>
                <a:gd name="T41" fmla="*/ 16 h 52"/>
                <a:gd name="T42" fmla="*/ 32 w 39"/>
                <a:gd name="T43" fmla="*/ 7 h 52"/>
                <a:gd name="T44" fmla="*/ 24 w 39"/>
                <a:gd name="T45" fmla="*/ 5 h 52"/>
                <a:gd name="T46" fmla="*/ 5 w 39"/>
                <a:gd name="T47" fmla="*/ 5 h 52"/>
                <a:gd name="T48" fmla="*/ 5 w 39"/>
                <a:gd name="T49" fmla="*/ 2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" h="52">
                  <a:moveTo>
                    <a:pt x="0" y="5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30" y="0"/>
                    <a:pt x="34" y="1"/>
                    <a:pt x="36" y="3"/>
                  </a:cubicBezTo>
                  <a:cubicBezTo>
                    <a:pt x="38" y="6"/>
                    <a:pt x="39" y="9"/>
                    <a:pt x="39" y="15"/>
                  </a:cubicBezTo>
                  <a:cubicBezTo>
                    <a:pt x="39" y="20"/>
                    <a:pt x="39" y="23"/>
                    <a:pt x="38" y="25"/>
                  </a:cubicBezTo>
                  <a:cubicBezTo>
                    <a:pt x="36" y="27"/>
                    <a:pt x="34" y="28"/>
                    <a:pt x="30" y="29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36" y="29"/>
                    <a:pt x="39" y="32"/>
                    <a:pt x="39" y="39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40"/>
                    <a:pt x="33" y="40"/>
                    <a:pt x="33" y="40"/>
                  </a:cubicBezTo>
                  <a:cubicBezTo>
                    <a:pt x="33" y="34"/>
                    <a:pt x="30" y="31"/>
                    <a:pt x="25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52"/>
                    <a:pt x="5" y="52"/>
                    <a:pt x="5" y="52"/>
                  </a:cubicBezTo>
                  <a:lnTo>
                    <a:pt x="0" y="52"/>
                  </a:lnTo>
                  <a:close/>
                  <a:moveTo>
                    <a:pt x="5" y="26"/>
                  </a:moveTo>
                  <a:cubicBezTo>
                    <a:pt x="22" y="26"/>
                    <a:pt x="22" y="26"/>
                    <a:pt x="22" y="26"/>
                  </a:cubicBezTo>
                  <a:cubicBezTo>
                    <a:pt x="27" y="26"/>
                    <a:pt x="30" y="25"/>
                    <a:pt x="31" y="24"/>
                  </a:cubicBezTo>
                  <a:cubicBezTo>
                    <a:pt x="33" y="23"/>
                    <a:pt x="34" y="20"/>
                    <a:pt x="34" y="16"/>
                  </a:cubicBezTo>
                  <a:cubicBezTo>
                    <a:pt x="34" y="12"/>
                    <a:pt x="33" y="9"/>
                    <a:pt x="32" y="7"/>
                  </a:cubicBezTo>
                  <a:cubicBezTo>
                    <a:pt x="31" y="6"/>
                    <a:pt x="28" y="5"/>
                    <a:pt x="24" y="5"/>
                  </a:cubicBezTo>
                  <a:cubicBezTo>
                    <a:pt x="5" y="5"/>
                    <a:pt x="5" y="5"/>
                    <a:pt x="5" y="5"/>
                  </a:cubicBezTo>
                  <a:lnTo>
                    <a:pt x="5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5" name="Freeform 24">
              <a:extLst>
                <a:ext uri="{FF2B5EF4-FFF2-40B4-BE49-F238E27FC236}">
                  <a16:creationId xmlns:a16="http://schemas.microsoft.com/office/drawing/2014/main" id="{6AC0EC2D-5497-42B3-973F-38B394F25352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" y="1193"/>
              <a:ext cx="21" cy="32"/>
            </a:xfrm>
            <a:custGeom>
              <a:avLst/>
              <a:gdLst>
                <a:gd name="T0" fmla="*/ 4 w 21"/>
                <a:gd name="T1" fmla="*/ 3 h 32"/>
                <a:gd name="T2" fmla="*/ 4 w 21"/>
                <a:gd name="T3" fmla="*/ 14 h 32"/>
                <a:gd name="T4" fmla="*/ 20 w 21"/>
                <a:gd name="T5" fmla="*/ 14 h 32"/>
                <a:gd name="T6" fmla="*/ 20 w 21"/>
                <a:gd name="T7" fmla="*/ 17 h 32"/>
                <a:gd name="T8" fmla="*/ 4 w 21"/>
                <a:gd name="T9" fmla="*/ 17 h 32"/>
                <a:gd name="T10" fmla="*/ 4 w 21"/>
                <a:gd name="T11" fmla="*/ 29 h 32"/>
                <a:gd name="T12" fmla="*/ 21 w 21"/>
                <a:gd name="T13" fmla="*/ 29 h 32"/>
                <a:gd name="T14" fmla="*/ 21 w 21"/>
                <a:gd name="T15" fmla="*/ 32 h 32"/>
                <a:gd name="T16" fmla="*/ 0 w 21"/>
                <a:gd name="T17" fmla="*/ 32 h 32"/>
                <a:gd name="T18" fmla="*/ 0 w 21"/>
                <a:gd name="T19" fmla="*/ 0 h 32"/>
                <a:gd name="T20" fmla="*/ 21 w 21"/>
                <a:gd name="T21" fmla="*/ 0 h 32"/>
                <a:gd name="T22" fmla="*/ 21 w 21"/>
                <a:gd name="T23" fmla="*/ 3 h 32"/>
                <a:gd name="T24" fmla="*/ 4 w 21"/>
                <a:gd name="T25" fmla="*/ 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32">
                  <a:moveTo>
                    <a:pt x="4" y="3"/>
                  </a:moveTo>
                  <a:lnTo>
                    <a:pt x="4" y="14"/>
                  </a:lnTo>
                  <a:lnTo>
                    <a:pt x="20" y="14"/>
                  </a:lnTo>
                  <a:lnTo>
                    <a:pt x="20" y="17"/>
                  </a:lnTo>
                  <a:lnTo>
                    <a:pt x="4" y="17"/>
                  </a:lnTo>
                  <a:lnTo>
                    <a:pt x="4" y="29"/>
                  </a:lnTo>
                  <a:lnTo>
                    <a:pt x="21" y="29"/>
                  </a:lnTo>
                  <a:lnTo>
                    <a:pt x="21" y="32"/>
                  </a:lnTo>
                  <a:lnTo>
                    <a:pt x="0" y="32"/>
                  </a:lnTo>
                  <a:lnTo>
                    <a:pt x="0" y="0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4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6" name="Freeform 25">
              <a:extLst>
                <a:ext uri="{FF2B5EF4-FFF2-40B4-BE49-F238E27FC236}">
                  <a16:creationId xmlns:a16="http://schemas.microsoft.com/office/drawing/2014/main" id="{27ACE23A-A82E-4022-84F5-A5E6AFBB3402}"/>
                </a:ext>
              </a:extLst>
            </p:cNvPr>
            <p:cNvSpPr>
              <a:spLocks/>
            </p:cNvSpPr>
            <p:nvPr/>
          </p:nvSpPr>
          <p:spPr bwMode="auto">
            <a:xfrm>
              <a:off x="-333" y="1193"/>
              <a:ext cx="24" cy="32"/>
            </a:xfrm>
            <a:custGeom>
              <a:avLst/>
              <a:gdLst>
                <a:gd name="T0" fmla="*/ 38 w 39"/>
                <a:gd name="T1" fmla="*/ 14 h 52"/>
                <a:gd name="T2" fmla="*/ 32 w 39"/>
                <a:gd name="T3" fmla="*/ 14 h 52"/>
                <a:gd name="T4" fmla="*/ 30 w 39"/>
                <a:gd name="T5" fmla="*/ 6 h 52"/>
                <a:gd name="T6" fmla="*/ 20 w 39"/>
                <a:gd name="T7" fmla="*/ 5 h 52"/>
                <a:gd name="T8" fmla="*/ 9 w 39"/>
                <a:gd name="T9" fmla="*/ 6 h 52"/>
                <a:gd name="T10" fmla="*/ 6 w 39"/>
                <a:gd name="T11" fmla="*/ 13 h 52"/>
                <a:gd name="T12" fmla="*/ 8 w 39"/>
                <a:gd name="T13" fmla="*/ 21 h 52"/>
                <a:gd name="T14" fmla="*/ 20 w 39"/>
                <a:gd name="T15" fmla="*/ 23 h 52"/>
                <a:gd name="T16" fmla="*/ 36 w 39"/>
                <a:gd name="T17" fmla="*/ 26 h 52"/>
                <a:gd name="T18" fmla="*/ 39 w 39"/>
                <a:gd name="T19" fmla="*/ 37 h 52"/>
                <a:gd name="T20" fmla="*/ 35 w 39"/>
                <a:gd name="T21" fmla="*/ 50 h 52"/>
                <a:gd name="T22" fmla="*/ 19 w 39"/>
                <a:gd name="T23" fmla="*/ 52 h 52"/>
                <a:gd name="T24" fmla="*/ 4 w 39"/>
                <a:gd name="T25" fmla="*/ 50 h 52"/>
                <a:gd name="T26" fmla="*/ 0 w 39"/>
                <a:gd name="T27" fmla="*/ 38 h 52"/>
                <a:gd name="T28" fmla="*/ 0 w 39"/>
                <a:gd name="T29" fmla="*/ 36 h 52"/>
                <a:gd name="T30" fmla="*/ 6 w 39"/>
                <a:gd name="T31" fmla="*/ 36 h 52"/>
                <a:gd name="T32" fmla="*/ 6 w 39"/>
                <a:gd name="T33" fmla="*/ 37 h 52"/>
                <a:gd name="T34" fmla="*/ 8 w 39"/>
                <a:gd name="T35" fmla="*/ 46 h 52"/>
                <a:gd name="T36" fmla="*/ 19 w 39"/>
                <a:gd name="T37" fmla="*/ 47 h 52"/>
                <a:gd name="T38" fmla="*/ 31 w 39"/>
                <a:gd name="T39" fmla="*/ 46 h 52"/>
                <a:gd name="T40" fmla="*/ 33 w 39"/>
                <a:gd name="T41" fmla="*/ 37 h 52"/>
                <a:gd name="T42" fmla="*/ 32 w 39"/>
                <a:gd name="T43" fmla="*/ 30 h 52"/>
                <a:gd name="T44" fmla="*/ 25 w 39"/>
                <a:gd name="T45" fmla="*/ 29 h 52"/>
                <a:gd name="T46" fmla="*/ 19 w 39"/>
                <a:gd name="T47" fmla="*/ 28 h 52"/>
                <a:gd name="T48" fmla="*/ 13 w 39"/>
                <a:gd name="T49" fmla="*/ 28 h 52"/>
                <a:gd name="T50" fmla="*/ 0 w 39"/>
                <a:gd name="T51" fmla="*/ 14 h 52"/>
                <a:gd name="T52" fmla="*/ 4 w 39"/>
                <a:gd name="T53" fmla="*/ 3 h 52"/>
                <a:gd name="T54" fmla="*/ 19 w 39"/>
                <a:gd name="T55" fmla="*/ 0 h 52"/>
                <a:gd name="T56" fmla="*/ 35 w 39"/>
                <a:gd name="T57" fmla="*/ 2 h 52"/>
                <a:gd name="T58" fmla="*/ 38 w 39"/>
                <a:gd name="T59" fmla="*/ 1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9" h="52">
                  <a:moveTo>
                    <a:pt x="38" y="14"/>
                  </a:moveTo>
                  <a:cubicBezTo>
                    <a:pt x="32" y="14"/>
                    <a:pt x="32" y="14"/>
                    <a:pt x="32" y="14"/>
                  </a:cubicBezTo>
                  <a:cubicBezTo>
                    <a:pt x="32" y="10"/>
                    <a:pt x="32" y="7"/>
                    <a:pt x="30" y="6"/>
                  </a:cubicBezTo>
                  <a:cubicBezTo>
                    <a:pt x="29" y="5"/>
                    <a:pt x="26" y="5"/>
                    <a:pt x="20" y="5"/>
                  </a:cubicBezTo>
                  <a:cubicBezTo>
                    <a:pt x="14" y="5"/>
                    <a:pt x="10" y="5"/>
                    <a:pt x="9" y="6"/>
                  </a:cubicBezTo>
                  <a:cubicBezTo>
                    <a:pt x="7" y="7"/>
                    <a:pt x="6" y="10"/>
                    <a:pt x="6" y="13"/>
                  </a:cubicBezTo>
                  <a:cubicBezTo>
                    <a:pt x="6" y="17"/>
                    <a:pt x="7" y="20"/>
                    <a:pt x="8" y="21"/>
                  </a:cubicBezTo>
                  <a:cubicBezTo>
                    <a:pt x="9" y="22"/>
                    <a:pt x="13" y="22"/>
                    <a:pt x="20" y="23"/>
                  </a:cubicBezTo>
                  <a:cubicBezTo>
                    <a:pt x="28" y="23"/>
                    <a:pt x="34" y="24"/>
                    <a:pt x="36" y="26"/>
                  </a:cubicBezTo>
                  <a:cubicBezTo>
                    <a:pt x="38" y="28"/>
                    <a:pt x="39" y="31"/>
                    <a:pt x="39" y="37"/>
                  </a:cubicBezTo>
                  <a:cubicBezTo>
                    <a:pt x="39" y="44"/>
                    <a:pt x="38" y="48"/>
                    <a:pt x="35" y="50"/>
                  </a:cubicBezTo>
                  <a:cubicBezTo>
                    <a:pt x="33" y="51"/>
                    <a:pt x="27" y="52"/>
                    <a:pt x="19" y="52"/>
                  </a:cubicBezTo>
                  <a:cubicBezTo>
                    <a:pt x="11" y="52"/>
                    <a:pt x="6" y="51"/>
                    <a:pt x="4" y="50"/>
                  </a:cubicBezTo>
                  <a:cubicBezTo>
                    <a:pt x="1" y="48"/>
                    <a:pt x="0" y="44"/>
                    <a:pt x="0" y="38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6" y="37"/>
                    <a:pt x="6" y="37"/>
                    <a:pt x="6" y="37"/>
                  </a:cubicBezTo>
                  <a:cubicBezTo>
                    <a:pt x="6" y="42"/>
                    <a:pt x="6" y="45"/>
                    <a:pt x="8" y="46"/>
                  </a:cubicBezTo>
                  <a:cubicBezTo>
                    <a:pt x="9" y="47"/>
                    <a:pt x="13" y="47"/>
                    <a:pt x="19" y="47"/>
                  </a:cubicBezTo>
                  <a:cubicBezTo>
                    <a:pt x="25" y="47"/>
                    <a:pt x="30" y="47"/>
                    <a:pt x="31" y="46"/>
                  </a:cubicBezTo>
                  <a:cubicBezTo>
                    <a:pt x="33" y="45"/>
                    <a:pt x="33" y="42"/>
                    <a:pt x="33" y="37"/>
                  </a:cubicBezTo>
                  <a:cubicBezTo>
                    <a:pt x="33" y="34"/>
                    <a:pt x="33" y="32"/>
                    <a:pt x="32" y="30"/>
                  </a:cubicBezTo>
                  <a:cubicBezTo>
                    <a:pt x="31" y="29"/>
                    <a:pt x="29" y="29"/>
                    <a:pt x="25" y="29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5" y="27"/>
                    <a:pt x="0" y="23"/>
                    <a:pt x="0" y="14"/>
                  </a:cubicBezTo>
                  <a:cubicBezTo>
                    <a:pt x="0" y="8"/>
                    <a:pt x="2" y="5"/>
                    <a:pt x="4" y="3"/>
                  </a:cubicBezTo>
                  <a:cubicBezTo>
                    <a:pt x="7" y="1"/>
                    <a:pt x="12" y="0"/>
                    <a:pt x="19" y="0"/>
                  </a:cubicBezTo>
                  <a:cubicBezTo>
                    <a:pt x="27" y="0"/>
                    <a:pt x="32" y="1"/>
                    <a:pt x="35" y="2"/>
                  </a:cubicBezTo>
                  <a:cubicBezTo>
                    <a:pt x="37" y="4"/>
                    <a:pt x="38" y="8"/>
                    <a:pt x="38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7" name="Freeform 26">
              <a:extLst>
                <a:ext uri="{FF2B5EF4-FFF2-40B4-BE49-F238E27FC236}">
                  <a16:creationId xmlns:a16="http://schemas.microsoft.com/office/drawing/2014/main" id="{9122B8D1-4F2F-4AB2-A90D-BC8507311714}"/>
                </a:ext>
              </a:extLst>
            </p:cNvPr>
            <p:cNvSpPr>
              <a:spLocks/>
            </p:cNvSpPr>
            <p:nvPr/>
          </p:nvSpPr>
          <p:spPr bwMode="auto">
            <a:xfrm>
              <a:off x="-278" y="1193"/>
              <a:ext cx="26" cy="32"/>
            </a:xfrm>
            <a:custGeom>
              <a:avLst/>
              <a:gdLst>
                <a:gd name="T0" fmla="*/ 21 w 43"/>
                <a:gd name="T1" fmla="*/ 26 h 52"/>
                <a:gd name="T2" fmla="*/ 43 w 43"/>
                <a:gd name="T3" fmla="*/ 26 h 52"/>
                <a:gd name="T4" fmla="*/ 43 w 43"/>
                <a:gd name="T5" fmla="*/ 32 h 52"/>
                <a:gd name="T6" fmla="*/ 40 w 43"/>
                <a:gd name="T7" fmla="*/ 49 h 52"/>
                <a:gd name="T8" fmla="*/ 22 w 43"/>
                <a:gd name="T9" fmla="*/ 52 h 52"/>
                <a:gd name="T10" fmla="*/ 4 w 43"/>
                <a:gd name="T11" fmla="*/ 48 h 52"/>
                <a:gd name="T12" fmla="*/ 0 w 43"/>
                <a:gd name="T13" fmla="*/ 31 h 52"/>
                <a:gd name="T14" fmla="*/ 0 w 43"/>
                <a:gd name="T15" fmla="*/ 23 h 52"/>
                <a:gd name="T16" fmla="*/ 0 w 43"/>
                <a:gd name="T17" fmla="*/ 19 h 52"/>
                <a:gd name="T18" fmla="*/ 5 w 43"/>
                <a:gd name="T19" fmla="*/ 3 h 52"/>
                <a:gd name="T20" fmla="*/ 22 w 43"/>
                <a:gd name="T21" fmla="*/ 0 h 52"/>
                <a:gd name="T22" fmla="*/ 39 w 43"/>
                <a:gd name="T23" fmla="*/ 2 h 52"/>
                <a:gd name="T24" fmla="*/ 43 w 43"/>
                <a:gd name="T25" fmla="*/ 13 h 52"/>
                <a:gd name="T26" fmla="*/ 43 w 43"/>
                <a:gd name="T27" fmla="*/ 15 h 52"/>
                <a:gd name="T28" fmla="*/ 37 w 43"/>
                <a:gd name="T29" fmla="*/ 15 h 52"/>
                <a:gd name="T30" fmla="*/ 37 w 43"/>
                <a:gd name="T31" fmla="*/ 14 h 52"/>
                <a:gd name="T32" fmla="*/ 35 w 43"/>
                <a:gd name="T33" fmla="*/ 6 h 52"/>
                <a:gd name="T34" fmla="*/ 21 w 43"/>
                <a:gd name="T35" fmla="*/ 5 h 52"/>
                <a:gd name="T36" fmla="*/ 8 w 43"/>
                <a:gd name="T37" fmla="*/ 7 h 52"/>
                <a:gd name="T38" fmla="*/ 6 w 43"/>
                <a:gd name="T39" fmla="*/ 19 h 52"/>
                <a:gd name="T40" fmla="*/ 6 w 43"/>
                <a:gd name="T41" fmla="*/ 26 h 52"/>
                <a:gd name="T42" fmla="*/ 6 w 43"/>
                <a:gd name="T43" fmla="*/ 33 h 52"/>
                <a:gd name="T44" fmla="*/ 9 w 43"/>
                <a:gd name="T45" fmla="*/ 45 h 52"/>
                <a:gd name="T46" fmla="*/ 24 w 43"/>
                <a:gd name="T47" fmla="*/ 47 h 52"/>
                <a:gd name="T48" fmla="*/ 35 w 43"/>
                <a:gd name="T49" fmla="*/ 45 h 52"/>
                <a:gd name="T50" fmla="*/ 38 w 43"/>
                <a:gd name="T51" fmla="*/ 34 h 52"/>
                <a:gd name="T52" fmla="*/ 37 w 43"/>
                <a:gd name="T53" fmla="*/ 31 h 52"/>
                <a:gd name="T54" fmla="*/ 21 w 43"/>
                <a:gd name="T55" fmla="*/ 31 h 52"/>
                <a:gd name="T56" fmla="*/ 21 w 43"/>
                <a:gd name="T57" fmla="*/ 2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3" h="52">
                  <a:moveTo>
                    <a:pt x="21" y="26"/>
                  </a:moveTo>
                  <a:cubicBezTo>
                    <a:pt x="43" y="26"/>
                    <a:pt x="43" y="26"/>
                    <a:pt x="43" y="26"/>
                  </a:cubicBezTo>
                  <a:cubicBezTo>
                    <a:pt x="43" y="27"/>
                    <a:pt x="43" y="29"/>
                    <a:pt x="43" y="32"/>
                  </a:cubicBezTo>
                  <a:cubicBezTo>
                    <a:pt x="43" y="41"/>
                    <a:pt x="42" y="47"/>
                    <a:pt x="40" y="49"/>
                  </a:cubicBezTo>
                  <a:cubicBezTo>
                    <a:pt x="37" y="51"/>
                    <a:pt x="31" y="52"/>
                    <a:pt x="22" y="52"/>
                  </a:cubicBezTo>
                  <a:cubicBezTo>
                    <a:pt x="13" y="52"/>
                    <a:pt x="7" y="51"/>
                    <a:pt x="4" y="48"/>
                  </a:cubicBezTo>
                  <a:cubicBezTo>
                    <a:pt x="2" y="46"/>
                    <a:pt x="0" y="40"/>
                    <a:pt x="0" y="31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1"/>
                    <a:pt x="2" y="6"/>
                    <a:pt x="5" y="3"/>
                  </a:cubicBezTo>
                  <a:cubicBezTo>
                    <a:pt x="8" y="1"/>
                    <a:pt x="13" y="0"/>
                    <a:pt x="22" y="0"/>
                  </a:cubicBezTo>
                  <a:cubicBezTo>
                    <a:pt x="31" y="0"/>
                    <a:pt x="37" y="0"/>
                    <a:pt x="39" y="2"/>
                  </a:cubicBezTo>
                  <a:cubicBezTo>
                    <a:pt x="42" y="4"/>
                    <a:pt x="43" y="7"/>
                    <a:pt x="43" y="13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37" y="15"/>
                    <a:pt x="37" y="15"/>
                    <a:pt x="37" y="15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0"/>
                    <a:pt x="36" y="7"/>
                    <a:pt x="35" y="6"/>
                  </a:cubicBezTo>
                  <a:cubicBezTo>
                    <a:pt x="33" y="5"/>
                    <a:pt x="28" y="5"/>
                    <a:pt x="21" y="5"/>
                  </a:cubicBezTo>
                  <a:cubicBezTo>
                    <a:pt x="14" y="5"/>
                    <a:pt x="10" y="5"/>
                    <a:pt x="8" y="7"/>
                  </a:cubicBezTo>
                  <a:cubicBezTo>
                    <a:pt x="7" y="9"/>
                    <a:pt x="6" y="13"/>
                    <a:pt x="6" y="19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40"/>
                    <a:pt x="7" y="44"/>
                    <a:pt x="9" y="45"/>
                  </a:cubicBezTo>
                  <a:cubicBezTo>
                    <a:pt x="11" y="47"/>
                    <a:pt x="16" y="47"/>
                    <a:pt x="24" y="47"/>
                  </a:cubicBezTo>
                  <a:cubicBezTo>
                    <a:pt x="30" y="47"/>
                    <a:pt x="34" y="47"/>
                    <a:pt x="35" y="45"/>
                  </a:cubicBezTo>
                  <a:cubicBezTo>
                    <a:pt x="37" y="44"/>
                    <a:pt x="38" y="40"/>
                    <a:pt x="38" y="34"/>
                  </a:cubicBezTo>
                  <a:cubicBezTo>
                    <a:pt x="38" y="34"/>
                    <a:pt x="37" y="33"/>
                    <a:pt x="37" y="31"/>
                  </a:cubicBezTo>
                  <a:cubicBezTo>
                    <a:pt x="21" y="31"/>
                    <a:pt x="21" y="31"/>
                    <a:pt x="21" y="31"/>
                  </a:cubicBezTo>
                  <a:lnTo>
                    <a:pt x="21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8" name="Freeform 27">
              <a:extLst>
                <a:ext uri="{FF2B5EF4-FFF2-40B4-BE49-F238E27FC236}">
                  <a16:creationId xmlns:a16="http://schemas.microsoft.com/office/drawing/2014/main" id="{0C385652-C3DB-4DCE-B22F-8CC67D550C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239" y="1193"/>
              <a:ext cx="24" cy="32"/>
            </a:xfrm>
            <a:custGeom>
              <a:avLst/>
              <a:gdLst>
                <a:gd name="T0" fmla="*/ 0 w 40"/>
                <a:gd name="T1" fmla="*/ 52 h 52"/>
                <a:gd name="T2" fmla="*/ 0 w 40"/>
                <a:gd name="T3" fmla="*/ 0 h 52"/>
                <a:gd name="T4" fmla="*/ 25 w 40"/>
                <a:gd name="T5" fmla="*/ 0 h 52"/>
                <a:gd name="T6" fmla="*/ 37 w 40"/>
                <a:gd name="T7" fmla="*/ 3 h 52"/>
                <a:gd name="T8" fmla="*/ 40 w 40"/>
                <a:gd name="T9" fmla="*/ 15 h 52"/>
                <a:gd name="T10" fmla="*/ 38 w 40"/>
                <a:gd name="T11" fmla="*/ 25 h 52"/>
                <a:gd name="T12" fmla="*/ 31 w 40"/>
                <a:gd name="T13" fmla="*/ 29 h 52"/>
                <a:gd name="T14" fmla="*/ 31 w 40"/>
                <a:gd name="T15" fmla="*/ 29 h 52"/>
                <a:gd name="T16" fmla="*/ 39 w 40"/>
                <a:gd name="T17" fmla="*/ 39 h 52"/>
                <a:gd name="T18" fmla="*/ 39 w 40"/>
                <a:gd name="T19" fmla="*/ 52 h 52"/>
                <a:gd name="T20" fmla="*/ 34 w 40"/>
                <a:gd name="T21" fmla="*/ 52 h 52"/>
                <a:gd name="T22" fmla="*/ 34 w 40"/>
                <a:gd name="T23" fmla="*/ 40 h 52"/>
                <a:gd name="T24" fmla="*/ 26 w 40"/>
                <a:gd name="T25" fmla="*/ 31 h 52"/>
                <a:gd name="T26" fmla="*/ 24 w 40"/>
                <a:gd name="T27" fmla="*/ 31 h 52"/>
                <a:gd name="T28" fmla="*/ 6 w 40"/>
                <a:gd name="T29" fmla="*/ 31 h 52"/>
                <a:gd name="T30" fmla="*/ 6 w 40"/>
                <a:gd name="T31" fmla="*/ 52 h 52"/>
                <a:gd name="T32" fmla="*/ 0 w 40"/>
                <a:gd name="T33" fmla="*/ 52 h 52"/>
                <a:gd name="T34" fmla="*/ 6 w 40"/>
                <a:gd name="T35" fmla="*/ 26 h 52"/>
                <a:gd name="T36" fmla="*/ 23 w 40"/>
                <a:gd name="T37" fmla="*/ 26 h 52"/>
                <a:gd name="T38" fmla="*/ 32 w 40"/>
                <a:gd name="T39" fmla="*/ 24 h 52"/>
                <a:gd name="T40" fmla="*/ 35 w 40"/>
                <a:gd name="T41" fmla="*/ 16 h 52"/>
                <a:gd name="T42" fmla="*/ 33 w 40"/>
                <a:gd name="T43" fmla="*/ 7 h 52"/>
                <a:gd name="T44" fmla="*/ 25 w 40"/>
                <a:gd name="T45" fmla="*/ 5 h 52"/>
                <a:gd name="T46" fmla="*/ 6 w 40"/>
                <a:gd name="T47" fmla="*/ 5 h 52"/>
                <a:gd name="T48" fmla="*/ 6 w 40"/>
                <a:gd name="T49" fmla="*/ 2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0" h="52">
                  <a:moveTo>
                    <a:pt x="0" y="5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1" y="0"/>
                    <a:pt x="34" y="1"/>
                    <a:pt x="37" y="3"/>
                  </a:cubicBezTo>
                  <a:cubicBezTo>
                    <a:pt x="39" y="6"/>
                    <a:pt x="40" y="9"/>
                    <a:pt x="40" y="15"/>
                  </a:cubicBezTo>
                  <a:cubicBezTo>
                    <a:pt x="40" y="20"/>
                    <a:pt x="40" y="23"/>
                    <a:pt x="38" y="25"/>
                  </a:cubicBezTo>
                  <a:cubicBezTo>
                    <a:pt x="37" y="27"/>
                    <a:pt x="35" y="28"/>
                    <a:pt x="31" y="29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37" y="29"/>
                    <a:pt x="39" y="32"/>
                    <a:pt x="39" y="39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0"/>
                    <a:pt x="34" y="40"/>
                    <a:pt x="34" y="40"/>
                  </a:cubicBezTo>
                  <a:cubicBezTo>
                    <a:pt x="34" y="34"/>
                    <a:pt x="31" y="31"/>
                    <a:pt x="26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52"/>
                    <a:pt x="6" y="52"/>
                    <a:pt x="6" y="52"/>
                  </a:cubicBezTo>
                  <a:lnTo>
                    <a:pt x="0" y="52"/>
                  </a:lnTo>
                  <a:close/>
                  <a:moveTo>
                    <a:pt x="6" y="26"/>
                  </a:moveTo>
                  <a:cubicBezTo>
                    <a:pt x="23" y="26"/>
                    <a:pt x="23" y="26"/>
                    <a:pt x="23" y="26"/>
                  </a:cubicBezTo>
                  <a:cubicBezTo>
                    <a:pt x="28" y="26"/>
                    <a:pt x="31" y="25"/>
                    <a:pt x="32" y="24"/>
                  </a:cubicBezTo>
                  <a:cubicBezTo>
                    <a:pt x="34" y="23"/>
                    <a:pt x="35" y="20"/>
                    <a:pt x="35" y="16"/>
                  </a:cubicBezTo>
                  <a:cubicBezTo>
                    <a:pt x="35" y="12"/>
                    <a:pt x="34" y="9"/>
                    <a:pt x="33" y="7"/>
                  </a:cubicBezTo>
                  <a:cubicBezTo>
                    <a:pt x="32" y="6"/>
                    <a:pt x="29" y="5"/>
                    <a:pt x="25" y="5"/>
                  </a:cubicBezTo>
                  <a:cubicBezTo>
                    <a:pt x="6" y="5"/>
                    <a:pt x="6" y="5"/>
                    <a:pt x="6" y="5"/>
                  </a:cubicBezTo>
                  <a:lnTo>
                    <a:pt x="6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9" name="Freeform 28">
              <a:extLst>
                <a:ext uri="{FF2B5EF4-FFF2-40B4-BE49-F238E27FC236}">
                  <a16:creationId xmlns:a16="http://schemas.microsoft.com/office/drawing/2014/main" id="{20014687-D877-4613-8002-828345F15B5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202" y="1193"/>
              <a:ext cx="26" cy="32"/>
            </a:xfrm>
            <a:custGeom>
              <a:avLst/>
              <a:gdLst>
                <a:gd name="T0" fmla="*/ 22 w 44"/>
                <a:gd name="T1" fmla="*/ 0 h 52"/>
                <a:gd name="T2" fmla="*/ 40 w 44"/>
                <a:gd name="T3" fmla="*/ 4 h 52"/>
                <a:gd name="T4" fmla="*/ 44 w 44"/>
                <a:gd name="T5" fmla="*/ 25 h 52"/>
                <a:gd name="T6" fmla="*/ 40 w 44"/>
                <a:gd name="T7" fmla="*/ 48 h 52"/>
                <a:gd name="T8" fmla="*/ 22 w 44"/>
                <a:gd name="T9" fmla="*/ 52 h 52"/>
                <a:gd name="T10" fmla="*/ 3 w 44"/>
                <a:gd name="T11" fmla="*/ 48 h 52"/>
                <a:gd name="T12" fmla="*/ 0 w 44"/>
                <a:gd name="T13" fmla="*/ 26 h 52"/>
                <a:gd name="T14" fmla="*/ 0 w 44"/>
                <a:gd name="T15" fmla="*/ 22 h 52"/>
                <a:gd name="T16" fmla="*/ 0 w 44"/>
                <a:gd name="T17" fmla="*/ 17 h 52"/>
                <a:gd name="T18" fmla="*/ 4 w 44"/>
                <a:gd name="T19" fmla="*/ 3 h 52"/>
                <a:gd name="T20" fmla="*/ 22 w 44"/>
                <a:gd name="T21" fmla="*/ 0 h 52"/>
                <a:gd name="T22" fmla="*/ 22 w 44"/>
                <a:gd name="T23" fmla="*/ 5 h 52"/>
                <a:gd name="T24" fmla="*/ 7 w 44"/>
                <a:gd name="T25" fmla="*/ 7 h 52"/>
                <a:gd name="T26" fmla="*/ 5 w 44"/>
                <a:gd name="T27" fmla="*/ 26 h 52"/>
                <a:gd name="T28" fmla="*/ 7 w 44"/>
                <a:gd name="T29" fmla="*/ 45 h 52"/>
                <a:gd name="T30" fmla="*/ 22 w 44"/>
                <a:gd name="T31" fmla="*/ 47 h 52"/>
                <a:gd name="T32" fmla="*/ 36 w 44"/>
                <a:gd name="T33" fmla="*/ 45 h 52"/>
                <a:gd name="T34" fmla="*/ 38 w 44"/>
                <a:gd name="T35" fmla="*/ 26 h 52"/>
                <a:gd name="T36" fmla="*/ 38 w 44"/>
                <a:gd name="T37" fmla="*/ 23 h 52"/>
                <a:gd name="T38" fmla="*/ 38 w 44"/>
                <a:gd name="T39" fmla="*/ 18 h 52"/>
                <a:gd name="T40" fmla="*/ 35 w 44"/>
                <a:gd name="T41" fmla="*/ 7 h 52"/>
                <a:gd name="T42" fmla="*/ 22 w 44"/>
                <a:gd name="T43" fmla="*/ 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4" h="52">
                  <a:moveTo>
                    <a:pt x="22" y="0"/>
                  </a:moveTo>
                  <a:cubicBezTo>
                    <a:pt x="31" y="0"/>
                    <a:pt x="37" y="1"/>
                    <a:pt x="40" y="4"/>
                  </a:cubicBezTo>
                  <a:cubicBezTo>
                    <a:pt x="42" y="7"/>
                    <a:pt x="44" y="14"/>
                    <a:pt x="44" y="25"/>
                  </a:cubicBezTo>
                  <a:cubicBezTo>
                    <a:pt x="44" y="38"/>
                    <a:pt x="42" y="45"/>
                    <a:pt x="40" y="48"/>
                  </a:cubicBezTo>
                  <a:cubicBezTo>
                    <a:pt x="38" y="51"/>
                    <a:pt x="32" y="52"/>
                    <a:pt x="22" y="52"/>
                  </a:cubicBezTo>
                  <a:cubicBezTo>
                    <a:pt x="12" y="52"/>
                    <a:pt x="6" y="51"/>
                    <a:pt x="3" y="48"/>
                  </a:cubicBezTo>
                  <a:cubicBezTo>
                    <a:pt x="1" y="45"/>
                    <a:pt x="0" y="38"/>
                    <a:pt x="0" y="26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1"/>
                    <a:pt x="1" y="6"/>
                    <a:pt x="4" y="3"/>
                  </a:cubicBezTo>
                  <a:cubicBezTo>
                    <a:pt x="7" y="1"/>
                    <a:pt x="13" y="0"/>
                    <a:pt x="22" y="0"/>
                  </a:cubicBezTo>
                  <a:close/>
                  <a:moveTo>
                    <a:pt x="22" y="5"/>
                  </a:moveTo>
                  <a:cubicBezTo>
                    <a:pt x="13" y="5"/>
                    <a:pt x="9" y="5"/>
                    <a:pt x="7" y="7"/>
                  </a:cubicBezTo>
                  <a:cubicBezTo>
                    <a:pt x="6" y="9"/>
                    <a:pt x="5" y="15"/>
                    <a:pt x="5" y="26"/>
                  </a:cubicBezTo>
                  <a:cubicBezTo>
                    <a:pt x="5" y="37"/>
                    <a:pt x="6" y="43"/>
                    <a:pt x="7" y="45"/>
                  </a:cubicBezTo>
                  <a:cubicBezTo>
                    <a:pt x="9" y="47"/>
                    <a:pt x="13" y="47"/>
                    <a:pt x="22" y="47"/>
                  </a:cubicBezTo>
                  <a:cubicBezTo>
                    <a:pt x="30" y="47"/>
                    <a:pt x="35" y="47"/>
                    <a:pt x="36" y="45"/>
                  </a:cubicBezTo>
                  <a:cubicBezTo>
                    <a:pt x="37" y="43"/>
                    <a:pt x="38" y="37"/>
                    <a:pt x="38" y="26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38" y="18"/>
                    <a:pt x="38" y="18"/>
                    <a:pt x="38" y="18"/>
                  </a:cubicBezTo>
                  <a:cubicBezTo>
                    <a:pt x="38" y="12"/>
                    <a:pt x="37" y="8"/>
                    <a:pt x="35" y="7"/>
                  </a:cubicBezTo>
                  <a:cubicBezTo>
                    <a:pt x="33" y="5"/>
                    <a:pt x="29" y="5"/>
                    <a:pt x="22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0" name="Freeform 29">
              <a:extLst>
                <a:ext uri="{FF2B5EF4-FFF2-40B4-BE49-F238E27FC236}">
                  <a16:creationId xmlns:a16="http://schemas.microsoft.com/office/drawing/2014/main" id="{9C74E330-41CD-4A54-B661-AD2F1105CACB}"/>
                </a:ext>
              </a:extLst>
            </p:cNvPr>
            <p:cNvSpPr>
              <a:spLocks/>
            </p:cNvSpPr>
            <p:nvPr/>
          </p:nvSpPr>
          <p:spPr bwMode="auto">
            <a:xfrm>
              <a:off x="-164" y="1193"/>
              <a:ext cx="25" cy="32"/>
            </a:xfrm>
            <a:custGeom>
              <a:avLst/>
              <a:gdLst>
                <a:gd name="T0" fmla="*/ 35 w 41"/>
                <a:gd name="T1" fmla="*/ 0 h 52"/>
                <a:gd name="T2" fmla="*/ 41 w 41"/>
                <a:gd name="T3" fmla="*/ 0 h 52"/>
                <a:gd name="T4" fmla="*/ 41 w 41"/>
                <a:gd name="T5" fmla="*/ 36 h 52"/>
                <a:gd name="T6" fmla="*/ 37 w 41"/>
                <a:gd name="T7" fmla="*/ 49 h 52"/>
                <a:gd name="T8" fmla="*/ 21 w 41"/>
                <a:gd name="T9" fmla="*/ 52 h 52"/>
                <a:gd name="T10" fmla="*/ 5 w 41"/>
                <a:gd name="T11" fmla="*/ 49 h 52"/>
                <a:gd name="T12" fmla="*/ 0 w 41"/>
                <a:gd name="T13" fmla="*/ 38 h 52"/>
                <a:gd name="T14" fmla="*/ 0 w 41"/>
                <a:gd name="T15" fmla="*/ 36 h 52"/>
                <a:gd name="T16" fmla="*/ 0 w 41"/>
                <a:gd name="T17" fmla="*/ 0 h 52"/>
                <a:gd name="T18" fmla="*/ 6 w 41"/>
                <a:gd name="T19" fmla="*/ 0 h 52"/>
                <a:gd name="T20" fmla="*/ 6 w 41"/>
                <a:gd name="T21" fmla="*/ 36 h 52"/>
                <a:gd name="T22" fmla="*/ 9 w 41"/>
                <a:gd name="T23" fmla="*/ 46 h 52"/>
                <a:gd name="T24" fmla="*/ 20 w 41"/>
                <a:gd name="T25" fmla="*/ 47 h 52"/>
                <a:gd name="T26" fmla="*/ 33 w 41"/>
                <a:gd name="T27" fmla="*/ 46 h 52"/>
                <a:gd name="T28" fmla="*/ 35 w 41"/>
                <a:gd name="T29" fmla="*/ 36 h 52"/>
                <a:gd name="T30" fmla="*/ 35 w 41"/>
                <a:gd name="T3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" h="52">
                  <a:moveTo>
                    <a:pt x="35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1" y="43"/>
                    <a:pt x="40" y="47"/>
                    <a:pt x="37" y="49"/>
                  </a:cubicBezTo>
                  <a:cubicBezTo>
                    <a:pt x="35" y="51"/>
                    <a:pt x="29" y="52"/>
                    <a:pt x="21" y="52"/>
                  </a:cubicBezTo>
                  <a:cubicBezTo>
                    <a:pt x="13" y="52"/>
                    <a:pt x="7" y="51"/>
                    <a:pt x="5" y="49"/>
                  </a:cubicBezTo>
                  <a:cubicBezTo>
                    <a:pt x="2" y="47"/>
                    <a:pt x="0" y="44"/>
                    <a:pt x="0" y="38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6" y="41"/>
                    <a:pt x="7" y="44"/>
                    <a:pt x="9" y="46"/>
                  </a:cubicBezTo>
                  <a:cubicBezTo>
                    <a:pt x="10" y="47"/>
                    <a:pt x="14" y="47"/>
                    <a:pt x="20" y="47"/>
                  </a:cubicBezTo>
                  <a:cubicBezTo>
                    <a:pt x="27" y="47"/>
                    <a:pt x="31" y="47"/>
                    <a:pt x="33" y="46"/>
                  </a:cubicBezTo>
                  <a:cubicBezTo>
                    <a:pt x="35" y="44"/>
                    <a:pt x="35" y="41"/>
                    <a:pt x="35" y="36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1" name="Freeform 30">
              <a:extLst>
                <a:ext uri="{FF2B5EF4-FFF2-40B4-BE49-F238E27FC236}">
                  <a16:creationId xmlns:a16="http://schemas.microsoft.com/office/drawing/2014/main" id="{67F1C1A6-D29A-4C94-9713-991945F38D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24" y="1193"/>
              <a:ext cx="24" cy="32"/>
            </a:xfrm>
            <a:custGeom>
              <a:avLst/>
              <a:gdLst>
                <a:gd name="T0" fmla="*/ 0 w 39"/>
                <a:gd name="T1" fmla="*/ 52 h 52"/>
                <a:gd name="T2" fmla="*/ 0 w 39"/>
                <a:gd name="T3" fmla="*/ 0 h 52"/>
                <a:gd name="T4" fmla="*/ 22 w 39"/>
                <a:gd name="T5" fmla="*/ 0 h 52"/>
                <a:gd name="T6" fmla="*/ 24 w 39"/>
                <a:gd name="T7" fmla="*/ 0 h 52"/>
                <a:gd name="T8" fmla="*/ 36 w 39"/>
                <a:gd name="T9" fmla="*/ 4 h 52"/>
                <a:gd name="T10" fmla="*/ 39 w 39"/>
                <a:gd name="T11" fmla="*/ 16 h 52"/>
                <a:gd name="T12" fmla="*/ 36 w 39"/>
                <a:gd name="T13" fmla="*/ 28 h 52"/>
                <a:gd name="T14" fmla="*/ 23 w 39"/>
                <a:gd name="T15" fmla="*/ 31 h 52"/>
                <a:gd name="T16" fmla="*/ 21 w 39"/>
                <a:gd name="T17" fmla="*/ 31 h 52"/>
                <a:gd name="T18" fmla="*/ 6 w 39"/>
                <a:gd name="T19" fmla="*/ 31 h 52"/>
                <a:gd name="T20" fmla="*/ 6 w 39"/>
                <a:gd name="T21" fmla="*/ 52 h 52"/>
                <a:gd name="T22" fmla="*/ 0 w 39"/>
                <a:gd name="T23" fmla="*/ 52 h 52"/>
                <a:gd name="T24" fmla="*/ 6 w 39"/>
                <a:gd name="T25" fmla="*/ 27 h 52"/>
                <a:gd name="T26" fmla="*/ 20 w 39"/>
                <a:gd name="T27" fmla="*/ 27 h 52"/>
                <a:gd name="T28" fmla="*/ 31 w 39"/>
                <a:gd name="T29" fmla="*/ 25 h 52"/>
                <a:gd name="T30" fmla="*/ 33 w 39"/>
                <a:gd name="T31" fmla="*/ 17 h 52"/>
                <a:gd name="T32" fmla="*/ 32 w 39"/>
                <a:gd name="T33" fmla="*/ 7 h 52"/>
                <a:gd name="T34" fmla="*/ 24 w 39"/>
                <a:gd name="T35" fmla="*/ 5 h 52"/>
                <a:gd name="T36" fmla="*/ 22 w 39"/>
                <a:gd name="T37" fmla="*/ 5 h 52"/>
                <a:gd name="T38" fmla="*/ 6 w 39"/>
                <a:gd name="T39" fmla="*/ 5 h 52"/>
                <a:gd name="T40" fmla="*/ 6 w 39"/>
                <a:gd name="T41" fmla="*/ 2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9" h="52">
                  <a:moveTo>
                    <a:pt x="0" y="5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30" y="0"/>
                    <a:pt x="34" y="1"/>
                    <a:pt x="36" y="4"/>
                  </a:cubicBezTo>
                  <a:cubicBezTo>
                    <a:pt x="38" y="6"/>
                    <a:pt x="39" y="10"/>
                    <a:pt x="39" y="16"/>
                  </a:cubicBezTo>
                  <a:cubicBezTo>
                    <a:pt x="39" y="22"/>
                    <a:pt x="38" y="26"/>
                    <a:pt x="36" y="28"/>
                  </a:cubicBezTo>
                  <a:cubicBezTo>
                    <a:pt x="33" y="30"/>
                    <a:pt x="29" y="31"/>
                    <a:pt x="23" y="31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52"/>
                    <a:pt x="6" y="52"/>
                    <a:pt x="6" y="52"/>
                  </a:cubicBezTo>
                  <a:lnTo>
                    <a:pt x="0" y="52"/>
                  </a:lnTo>
                  <a:close/>
                  <a:moveTo>
                    <a:pt x="6" y="27"/>
                  </a:moveTo>
                  <a:cubicBezTo>
                    <a:pt x="20" y="27"/>
                    <a:pt x="20" y="27"/>
                    <a:pt x="20" y="27"/>
                  </a:cubicBezTo>
                  <a:cubicBezTo>
                    <a:pt x="26" y="27"/>
                    <a:pt x="29" y="26"/>
                    <a:pt x="31" y="25"/>
                  </a:cubicBezTo>
                  <a:cubicBezTo>
                    <a:pt x="32" y="24"/>
                    <a:pt x="33" y="21"/>
                    <a:pt x="33" y="17"/>
                  </a:cubicBezTo>
                  <a:cubicBezTo>
                    <a:pt x="33" y="12"/>
                    <a:pt x="33" y="8"/>
                    <a:pt x="32" y="7"/>
                  </a:cubicBezTo>
                  <a:cubicBezTo>
                    <a:pt x="31" y="6"/>
                    <a:pt x="28" y="5"/>
                    <a:pt x="24" y="5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6" y="5"/>
                    <a:pt x="6" y="5"/>
                    <a:pt x="6" y="5"/>
                  </a:cubicBezTo>
                  <a:lnTo>
                    <a:pt x="6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0265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1" r:id="rId2"/>
    <p:sldLayoutId id="2147483669" r:id="rId3"/>
    <p:sldLayoutId id="2147483670" r:id="rId4"/>
    <p:sldLayoutId id="2147483687" r:id="rId5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Calibri Light" panose="020F030202020403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SzPct val="80000"/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472" userDrawn="1">
          <p15:clr>
            <a:srgbClr val="F26B43"/>
          </p15:clr>
        </p15:guide>
        <p15:guide id="5" orient="horz" pos="1128" userDrawn="1">
          <p15:clr>
            <a:srgbClr val="F26B43"/>
          </p15:clr>
        </p15:guide>
        <p15:guide id="6" orient="horz" pos="10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5FF1A-BC7F-44A3-92C7-FBD7AF367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EFG Office Building Heat Pump Swap-Out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024FD-379F-4F44-9683-0F41581F8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15, 2019</a:t>
            </a:r>
            <a:endParaRPr lang="en-US" dirty="0"/>
          </a:p>
        </p:txBody>
      </p:sp>
      <p:pic>
        <p:nvPicPr>
          <p:cNvPr id="12" name="Content Placeholder 11" descr="A picture containing building, outdoor&#10;&#10;Description generated with very high confidence">
            <a:extLst>
              <a:ext uri="{FF2B5EF4-FFF2-40B4-BE49-F238E27FC236}">
                <a16:creationId xmlns:a16="http://schemas.microsoft.com/office/drawing/2014/main" id="{18E65047-8565-4A5E-BDE9-3134537E74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40" y="2149738"/>
            <a:ext cx="2545292" cy="1908969"/>
          </a:xfrm>
        </p:spPr>
      </p:pic>
      <p:pic>
        <p:nvPicPr>
          <p:cNvPr id="14" name="Picture 13" descr="A house covered in snow&#10;&#10;Description generated with very high confidence">
            <a:extLst>
              <a:ext uri="{FF2B5EF4-FFF2-40B4-BE49-F238E27FC236}">
                <a16:creationId xmlns:a16="http://schemas.microsoft.com/office/drawing/2014/main" id="{AF9B66AB-5DB5-46BD-867C-118A2D3E0C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40" y="4625092"/>
            <a:ext cx="2545292" cy="190896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726E952-C594-48E0-BAA7-9B262E80262E}"/>
              </a:ext>
            </a:extLst>
          </p:cNvPr>
          <p:cNvSpPr txBox="1"/>
          <p:nvPr/>
        </p:nvSpPr>
        <p:spPr>
          <a:xfrm>
            <a:off x="316440" y="1780406"/>
            <a:ext cx="86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Before: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FB400B-46D9-47B3-A026-46928CEC501D}"/>
              </a:ext>
            </a:extLst>
          </p:cNvPr>
          <p:cNvSpPr txBox="1"/>
          <p:nvPr/>
        </p:nvSpPr>
        <p:spPr>
          <a:xfrm>
            <a:off x="316440" y="4199539"/>
            <a:ext cx="720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After: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DAEFE8-60B9-4C44-8028-F24610EC35BC}"/>
              </a:ext>
            </a:extLst>
          </p:cNvPr>
          <p:cNvSpPr txBox="1"/>
          <p:nvPr/>
        </p:nvSpPr>
        <p:spPr>
          <a:xfrm>
            <a:off x="3122836" y="6251421"/>
            <a:ext cx="4219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New installs as of 2/8/19 – 3/7/19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1A1586-6C61-45ED-A620-20A4AB5BEE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284" y="1752395"/>
            <a:ext cx="6058628" cy="43436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379E03E-1F79-43BA-89C0-7DC16143899D}"/>
              </a:ext>
            </a:extLst>
          </p:cNvPr>
          <p:cNvSpPr txBox="1"/>
          <p:nvPr/>
        </p:nvSpPr>
        <p:spPr>
          <a:xfrm>
            <a:off x="4008615" y="3277866"/>
            <a:ext cx="1774372" cy="646331"/>
          </a:xfrm>
          <a:prstGeom prst="rect">
            <a:avLst/>
          </a:prstGeom>
          <a:solidFill>
            <a:srgbClr val="FF7171">
              <a:alpha val="65098"/>
            </a:srgb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Heat load (resistance heat)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63EBC3E-93AC-4DE4-86D2-7D612FF4A041}"/>
              </a:ext>
            </a:extLst>
          </p:cNvPr>
          <p:cNvSpPr txBox="1"/>
          <p:nvPr/>
        </p:nvSpPr>
        <p:spPr>
          <a:xfrm>
            <a:off x="7299230" y="3439886"/>
            <a:ext cx="1669844" cy="369332"/>
          </a:xfrm>
          <a:prstGeom prst="rect">
            <a:avLst/>
          </a:prstGeom>
          <a:solidFill>
            <a:srgbClr val="FFC000">
              <a:alpha val="65098"/>
            </a:srgb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ASHP 1</a:t>
            </a:r>
            <a:r>
              <a:rPr lang="en-US" b="1" baseline="30000" dirty="0"/>
              <a:t>st</a:t>
            </a:r>
            <a:r>
              <a:rPr lang="en-US" b="1" dirty="0"/>
              <a:t> winter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3B3C782-DB7C-4035-94BD-31BBB9287301}"/>
              </a:ext>
            </a:extLst>
          </p:cNvPr>
          <p:cNvSpPr txBox="1"/>
          <p:nvPr/>
        </p:nvSpPr>
        <p:spPr>
          <a:xfrm>
            <a:off x="7049613" y="4575845"/>
            <a:ext cx="1441244" cy="369332"/>
          </a:xfrm>
          <a:prstGeom prst="rect">
            <a:avLst/>
          </a:prstGeom>
          <a:solidFill>
            <a:schemeClr val="accent2">
              <a:lumMod val="75000"/>
              <a:alpha val="65098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ASHP - New</a:t>
            </a:r>
          </a:p>
        </p:txBody>
      </p:sp>
    </p:spTree>
    <p:extLst>
      <p:ext uri="{BB962C8B-B14F-4D97-AF65-F5344CB8AC3E}">
        <p14:creationId xmlns:p14="http://schemas.microsoft.com/office/powerpoint/2010/main" val="3956643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FG Theme">
      <a:dk1>
        <a:srgbClr val="464646"/>
      </a:dk1>
      <a:lt1>
        <a:sysClr val="window" lastClr="FFFFFF"/>
      </a:lt1>
      <a:dk2>
        <a:srgbClr val="003F5F"/>
      </a:dk2>
      <a:lt2>
        <a:srgbClr val="D5F1FF"/>
      </a:lt2>
      <a:accent1>
        <a:srgbClr val="70CDE3"/>
      </a:accent1>
      <a:accent2>
        <a:srgbClr val="4FAD26"/>
      </a:accent2>
      <a:accent3>
        <a:srgbClr val="003F5F"/>
      </a:accent3>
      <a:accent4>
        <a:srgbClr val="8B8B8B"/>
      </a:accent4>
      <a:accent5>
        <a:srgbClr val="E09900"/>
      </a:accent5>
      <a:accent6>
        <a:srgbClr val="0070C0"/>
      </a:accent6>
      <a:hlink>
        <a:srgbClr val="003F5F"/>
      </a:hlink>
      <a:folHlink>
        <a:srgbClr val="70CDE3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973</TotalTime>
  <Words>33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Wingdings</vt:lpstr>
      <vt:lpstr>Office Theme</vt:lpstr>
      <vt:lpstr>EFG Office Building Heat Pump Swap-Out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WindySantoso</dc:creator>
  <cp:lastModifiedBy>Richard Faesy</cp:lastModifiedBy>
  <cp:revision>86</cp:revision>
  <dcterms:created xsi:type="dcterms:W3CDTF">2018-07-20T08:57:11Z</dcterms:created>
  <dcterms:modified xsi:type="dcterms:W3CDTF">2019-03-10T18:49:07Z</dcterms:modified>
</cp:coreProperties>
</file>